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3060700" cy="1981200"/>
  <p:notesSz cx="3060700" cy="19812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67" d="100"/>
          <a:sy n="267" d="100"/>
        </p:scale>
        <p:origin x="1392" y="16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29552" y="614172"/>
            <a:ext cx="2601595" cy="4160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59105" y="1109472"/>
            <a:ext cx="214249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31F2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31F2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3035" y="455676"/>
            <a:ext cx="1331404" cy="13075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76260" y="455676"/>
            <a:ext cx="1331404" cy="13075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231F2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9375" y="228100"/>
            <a:ext cx="981948" cy="467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231F2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35" y="455676"/>
            <a:ext cx="2754630" cy="13075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40638" y="1842516"/>
            <a:ext cx="979424" cy="99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3035" y="1842516"/>
            <a:ext cx="703961" cy="99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203704" y="1842516"/>
            <a:ext cx="703961" cy="99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ohn.doe@youre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ohn.doe@youre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ohn.doe@youremail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ohn.doe@youremail.co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john.doe@youremail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3060065" cy="1980564"/>
          </a:xfrm>
          <a:custGeom>
            <a:avLst/>
            <a:gdLst/>
            <a:ahLst/>
            <a:cxnLst/>
            <a:rect l="l" t="t" r="r" b="b"/>
            <a:pathLst>
              <a:path w="3060065" h="1980564">
                <a:moveTo>
                  <a:pt x="0" y="1979993"/>
                </a:moveTo>
                <a:lnTo>
                  <a:pt x="3060001" y="1979993"/>
                </a:lnTo>
                <a:lnTo>
                  <a:pt x="3060001" y="0"/>
                </a:lnTo>
                <a:lnTo>
                  <a:pt x="0" y="0"/>
                </a:lnTo>
                <a:lnTo>
                  <a:pt x="0" y="1979993"/>
                </a:lnTo>
                <a:close/>
              </a:path>
            </a:pathLst>
          </a:custGeom>
          <a:solidFill>
            <a:srgbClr val="C77B2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81747" y="288010"/>
            <a:ext cx="978253" cy="16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002" y="792683"/>
            <a:ext cx="2303997" cy="324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510" y="228100"/>
            <a:ext cx="274344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dirty="0"/>
              <a:t>John</a:t>
            </a:r>
            <a:r>
              <a:rPr spc="-80" dirty="0"/>
              <a:t> </a:t>
            </a:r>
            <a:r>
              <a:rPr spc="-5" dirty="0"/>
              <a:t>Doe</a:t>
            </a:r>
          </a:p>
          <a:p>
            <a:pPr marL="38100" algn="ctr">
              <a:lnSpc>
                <a:spcPts val="1200"/>
              </a:lnSpc>
            </a:pPr>
            <a:r>
              <a:rPr sz="1100" spc="60" dirty="0"/>
              <a:t>Function</a:t>
            </a:r>
            <a:r>
              <a:rPr sz="1100" spc="100" dirty="0"/>
              <a:t> </a:t>
            </a:r>
            <a:r>
              <a:rPr sz="1100" spc="50" dirty="0"/>
              <a:t>here</a:t>
            </a:r>
            <a:endParaRPr sz="1100" dirty="0"/>
          </a:p>
        </p:txBody>
      </p:sp>
      <p:sp>
        <p:nvSpPr>
          <p:cNvPr id="3" name="object 3"/>
          <p:cNvSpPr/>
          <p:nvPr/>
        </p:nvSpPr>
        <p:spPr>
          <a:xfrm>
            <a:off x="1411274" y="926650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845D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2638" y="845286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10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845D9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8485" y="1268952"/>
            <a:ext cx="274346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+31(0)6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1234</a:t>
            </a:r>
            <a:r>
              <a:rPr sz="1200" b="0" spc="-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5678</a:t>
            </a:r>
            <a:endParaRPr sz="1200" dirty="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john.doe@youremail.com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81696"/>
            <a:ext cx="636602" cy="798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4710" y="228100"/>
            <a:ext cx="259104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lang="nl-NL" dirty="0"/>
              <a:t>John</a:t>
            </a:r>
            <a:r>
              <a:rPr lang="nl-NL" spc="-80" dirty="0"/>
              <a:t> </a:t>
            </a:r>
            <a:r>
              <a:rPr lang="nl-NL" spc="-5" dirty="0"/>
              <a:t>Doe</a:t>
            </a:r>
            <a:endParaRPr spc="-5" dirty="0"/>
          </a:p>
          <a:p>
            <a:pPr marL="38100" algn="ctr">
              <a:lnSpc>
                <a:spcPts val="1200"/>
              </a:lnSpc>
            </a:pPr>
            <a:r>
              <a:rPr lang="nl-NL" sz="1100" spc="60" dirty="0" err="1"/>
              <a:t>Function</a:t>
            </a:r>
            <a:r>
              <a:rPr lang="nl-NL" sz="1100" spc="100" dirty="0"/>
              <a:t> </a:t>
            </a:r>
            <a:r>
              <a:rPr lang="nl-NL" sz="1100" spc="50" dirty="0"/>
              <a:t>here</a:t>
            </a:r>
            <a:endParaRPr sz="1100" dirty="0"/>
          </a:p>
        </p:txBody>
      </p:sp>
      <p:sp>
        <p:nvSpPr>
          <p:cNvPr id="3" name="object 3"/>
          <p:cNvSpPr/>
          <p:nvPr/>
        </p:nvSpPr>
        <p:spPr>
          <a:xfrm>
            <a:off x="1411274" y="926650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77B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2638" y="845286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10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77B2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8485" y="1268952"/>
            <a:ext cx="274346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+31(0)6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1234</a:t>
            </a:r>
            <a:r>
              <a:rPr sz="1200" b="0" spc="-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5678</a:t>
            </a:r>
            <a:endParaRPr sz="1200" dirty="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john.doe@youremail.com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81696"/>
            <a:ext cx="636602" cy="798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3060065" cy="1980564"/>
          </a:xfrm>
          <a:custGeom>
            <a:avLst/>
            <a:gdLst/>
            <a:ahLst/>
            <a:cxnLst/>
            <a:rect l="l" t="t" r="r" b="b"/>
            <a:pathLst>
              <a:path w="3060065" h="1980564">
                <a:moveTo>
                  <a:pt x="0" y="1979993"/>
                </a:moveTo>
                <a:lnTo>
                  <a:pt x="3060001" y="1979993"/>
                </a:lnTo>
                <a:lnTo>
                  <a:pt x="3060001" y="0"/>
                </a:lnTo>
                <a:lnTo>
                  <a:pt x="0" y="0"/>
                </a:lnTo>
                <a:lnTo>
                  <a:pt x="0" y="1979993"/>
                </a:lnTo>
                <a:close/>
              </a:path>
            </a:pathLst>
          </a:custGeom>
          <a:solidFill>
            <a:srgbClr val="C65B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81747" y="288010"/>
            <a:ext cx="978253" cy="16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002" y="792683"/>
            <a:ext cx="2303997" cy="324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510" y="228100"/>
            <a:ext cx="274344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dirty="0"/>
              <a:t>John</a:t>
            </a:r>
            <a:r>
              <a:rPr spc="-80" dirty="0"/>
              <a:t> </a:t>
            </a:r>
            <a:r>
              <a:rPr spc="-5" dirty="0"/>
              <a:t>Doe</a:t>
            </a:r>
          </a:p>
          <a:p>
            <a:pPr marL="38100" algn="ctr">
              <a:lnSpc>
                <a:spcPts val="1200"/>
              </a:lnSpc>
            </a:pPr>
            <a:r>
              <a:rPr sz="1100" spc="60" dirty="0"/>
              <a:t>Function</a:t>
            </a:r>
            <a:r>
              <a:rPr sz="1100" spc="100" dirty="0"/>
              <a:t> </a:t>
            </a:r>
            <a:r>
              <a:rPr sz="1100" spc="50" dirty="0"/>
              <a:t>here</a:t>
            </a:r>
            <a:endParaRPr sz="1100" dirty="0"/>
          </a:p>
        </p:txBody>
      </p:sp>
      <p:sp>
        <p:nvSpPr>
          <p:cNvPr id="3" name="object 3"/>
          <p:cNvSpPr/>
          <p:nvPr/>
        </p:nvSpPr>
        <p:spPr>
          <a:xfrm>
            <a:off x="1411274" y="926650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65B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2638" y="845286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10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65B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8485" y="1268952"/>
            <a:ext cx="274346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+31(0)6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1234</a:t>
            </a:r>
            <a:r>
              <a:rPr sz="1200" b="0" spc="-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5678</a:t>
            </a:r>
            <a:endParaRPr sz="1200" dirty="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john.doe@youremail.com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81696"/>
            <a:ext cx="636602" cy="798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3060065" cy="1980564"/>
          </a:xfrm>
          <a:custGeom>
            <a:avLst/>
            <a:gdLst/>
            <a:ahLst/>
            <a:cxnLst/>
            <a:rect l="l" t="t" r="r" b="b"/>
            <a:pathLst>
              <a:path w="3060065" h="1980564">
                <a:moveTo>
                  <a:pt x="0" y="1979993"/>
                </a:moveTo>
                <a:lnTo>
                  <a:pt x="3060001" y="1979993"/>
                </a:lnTo>
                <a:lnTo>
                  <a:pt x="3060001" y="0"/>
                </a:lnTo>
                <a:lnTo>
                  <a:pt x="0" y="0"/>
                </a:lnTo>
                <a:lnTo>
                  <a:pt x="0" y="1979993"/>
                </a:lnTo>
                <a:close/>
              </a:path>
            </a:pathLst>
          </a:custGeom>
          <a:solidFill>
            <a:srgbClr val="CCA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81747" y="288010"/>
            <a:ext cx="978253" cy="16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002" y="792683"/>
            <a:ext cx="2303997" cy="324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510" y="228100"/>
            <a:ext cx="274344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dirty="0"/>
              <a:t>John</a:t>
            </a:r>
            <a:r>
              <a:rPr spc="-80" dirty="0"/>
              <a:t> </a:t>
            </a:r>
            <a:r>
              <a:rPr spc="-5" dirty="0"/>
              <a:t>Doe</a:t>
            </a:r>
          </a:p>
          <a:p>
            <a:pPr marL="38100" algn="ctr">
              <a:lnSpc>
                <a:spcPts val="1200"/>
              </a:lnSpc>
            </a:pPr>
            <a:r>
              <a:rPr sz="1100" spc="60" dirty="0"/>
              <a:t>Function</a:t>
            </a:r>
            <a:r>
              <a:rPr sz="1100" spc="100" dirty="0"/>
              <a:t> </a:t>
            </a:r>
            <a:r>
              <a:rPr sz="1100" spc="50" dirty="0"/>
              <a:t>here</a:t>
            </a:r>
            <a:endParaRPr sz="1100" dirty="0"/>
          </a:p>
        </p:txBody>
      </p:sp>
      <p:sp>
        <p:nvSpPr>
          <p:cNvPr id="3" name="object 3"/>
          <p:cNvSpPr/>
          <p:nvPr/>
        </p:nvSpPr>
        <p:spPr>
          <a:xfrm>
            <a:off x="1411274" y="926650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CA5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2638" y="845286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10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CCA52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8485" y="1268952"/>
            <a:ext cx="274346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+31(0)6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1234</a:t>
            </a:r>
            <a:r>
              <a:rPr sz="1200" b="0" spc="-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5678</a:t>
            </a:r>
            <a:endParaRPr sz="1200" dirty="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john.doe@youremail.com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81696"/>
            <a:ext cx="636602" cy="798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3060065" cy="1980564"/>
          </a:xfrm>
          <a:custGeom>
            <a:avLst/>
            <a:gdLst/>
            <a:ahLst/>
            <a:cxnLst/>
            <a:rect l="l" t="t" r="r" b="b"/>
            <a:pathLst>
              <a:path w="3060065" h="1980564">
                <a:moveTo>
                  <a:pt x="0" y="1979993"/>
                </a:moveTo>
                <a:lnTo>
                  <a:pt x="3060001" y="1979993"/>
                </a:lnTo>
                <a:lnTo>
                  <a:pt x="3060001" y="0"/>
                </a:lnTo>
                <a:lnTo>
                  <a:pt x="0" y="0"/>
                </a:lnTo>
                <a:lnTo>
                  <a:pt x="0" y="1979993"/>
                </a:lnTo>
                <a:close/>
              </a:path>
            </a:pathLst>
          </a:custGeom>
          <a:solidFill>
            <a:srgbClr val="79AD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81747" y="288010"/>
            <a:ext cx="978253" cy="16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002" y="792683"/>
            <a:ext cx="2303997" cy="324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510" y="228100"/>
            <a:ext cx="274344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ts val="2280"/>
              </a:lnSpc>
              <a:spcBef>
                <a:spcPts val="100"/>
              </a:spcBef>
            </a:pPr>
            <a:r>
              <a:rPr dirty="0"/>
              <a:t>John</a:t>
            </a:r>
            <a:r>
              <a:rPr spc="-80" dirty="0"/>
              <a:t> </a:t>
            </a:r>
            <a:r>
              <a:rPr spc="-5" dirty="0"/>
              <a:t>Doe</a:t>
            </a:r>
          </a:p>
          <a:p>
            <a:pPr marL="38100" algn="ctr">
              <a:lnSpc>
                <a:spcPts val="1200"/>
              </a:lnSpc>
            </a:pPr>
            <a:r>
              <a:rPr sz="1100" spc="60" dirty="0"/>
              <a:t>Function</a:t>
            </a:r>
            <a:r>
              <a:rPr sz="1100" spc="100" dirty="0"/>
              <a:t> </a:t>
            </a:r>
            <a:r>
              <a:rPr sz="1100" spc="50" dirty="0"/>
              <a:t>here</a:t>
            </a:r>
            <a:endParaRPr sz="1100" dirty="0"/>
          </a:p>
        </p:txBody>
      </p:sp>
      <p:sp>
        <p:nvSpPr>
          <p:cNvPr id="3" name="object 3"/>
          <p:cNvSpPr/>
          <p:nvPr/>
        </p:nvSpPr>
        <p:spPr>
          <a:xfrm>
            <a:off x="1411274" y="926650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09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79A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92638" y="845286"/>
            <a:ext cx="156210" cy="156210"/>
          </a:xfrm>
          <a:custGeom>
            <a:avLst/>
            <a:gdLst/>
            <a:ahLst/>
            <a:cxnLst/>
            <a:rect l="l" t="t" r="r" b="b"/>
            <a:pathLst>
              <a:path w="156210" h="156209">
                <a:moveTo>
                  <a:pt x="0" y="0"/>
                </a:moveTo>
                <a:lnTo>
                  <a:pt x="156083" y="156083"/>
                </a:lnTo>
              </a:path>
            </a:pathLst>
          </a:custGeom>
          <a:ln w="50800">
            <a:solidFill>
              <a:srgbClr val="79AD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8485" y="1268952"/>
            <a:ext cx="2743466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0" dirty="0">
                <a:solidFill>
                  <a:srgbClr val="231F20"/>
                </a:solidFill>
                <a:latin typeface="Segoe UI Light"/>
                <a:cs typeface="Segoe UI Light"/>
              </a:rPr>
              <a:t>+31(0)6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1234</a:t>
            </a:r>
            <a:r>
              <a:rPr sz="1200" b="0" spc="-30" dirty="0">
                <a:solidFill>
                  <a:srgbClr val="231F20"/>
                </a:solidFill>
                <a:latin typeface="Segoe UI Light"/>
                <a:cs typeface="Segoe UI Light"/>
              </a:rPr>
              <a:t> </a:t>
            </a: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</a:rPr>
              <a:t>5678</a:t>
            </a:r>
            <a:endParaRPr sz="1200" dirty="0">
              <a:latin typeface="Segoe UI Light"/>
              <a:cs typeface="Segoe UI Light"/>
            </a:endParaRPr>
          </a:p>
          <a:p>
            <a:pPr algn="ctr">
              <a:lnSpc>
                <a:spcPct val="100000"/>
              </a:lnSpc>
            </a:pPr>
            <a:r>
              <a:rPr sz="1200" b="0" spc="-5" dirty="0">
                <a:solidFill>
                  <a:srgbClr val="231F20"/>
                </a:solidFill>
                <a:latin typeface="Segoe UI Light"/>
                <a:cs typeface="Segoe UI Light"/>
                <a:hlinkClick r:id="rId2"/>
              </a:rPr>
              <a:t>john.doe@youremail.com</a:t>
            </a:r>
            <a:endParaRPr sz="1200" dirty="0">
              <a:latin typeface="Segoe UI Light"/>
              <a:cs typeface="Segoe UI Light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81696"/>
            <a:ext cx="636602" cy="7983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3060065" cy="1980564"/>
          </a:xfrm>
          <a:custGeom>
            <a:avLst/>
            <a:gdLst/>
            <a:ahLst/>
            <a:cxnLst/>
            <a:rect l="l" t="t" r="r" b="b"/>
            <a:pathLst>
              <a:path w="3060065" h="1980564">
                <a:moveTo>
                  <a:pt x="0" y="1979993"/>
                </a:moveTo>
                <a:lnTo>
                  <a:pt x="3060001" y="1979993"/>
                </a:lnTo>
                <a:lnTo>
                  <a:pt x="3060001" y="0"/>
                </a:lnTo>
                <a:lnTo>
                  <a:pt x="0" y="0"/>
                </a:lnTo>
                <a:lnTo>
                  <a:pt x="0" y="1979993"/>
                </a:lnTo>
                <a:close/>
              </a:path>
            </a:pathLst>
          </a:custGeom>
          <a:solidFill>
            <a:srgbClr val="845D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81747" y="288010"/>
            <a:ext cx="978253" cy="16919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8002" y="792683"/>
            <a:ext cx="2303997" cy="324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75</Words>
  <Application>Microsoft Office PowerPoint</Application>
  <PresentationFormat>Aangepast</PresentationFormat>
  <Paragraphs>20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Calibri</vt:lpstr>
      <vt:lpstr>Segoe UI Light</vt:lpstr>
      <vt:lpstr>Office Theme</vt:lpstr>
      <vt:lpstr>PowerPoint-presentatie</vt:lpstr>
      <vt:lpstr>John Doe Function here</vt:lpstr>
      <vt:lpstr>PowerPoint-presentatie</vt:lpstr>
      <vt:lpstr>John Doe Function here</vt:lpstr>
      <vt:lpstr>PowerPoint-presentatie</vt:lpstr>
      <vt:lpstr>John Doe Function here</vt:lpstr>
      <vt:lpstr>PowerPoint-presentatie</vt:lpstr>
      <vt:lpstr>John Doe Function here</vt:lpstr>
      <vt:lpstr>PowerPoint-presentatie</vt:lpstr>
      <vt:lpstr>John Doe Function 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Thimo Willems</cp:lastModifiedBy>
  <cp:revision>1</cp:revision>
  <dcterms:created xsi:type="dcterms:W3CDTF">2018-04-23T19:42:40Z</dcterms:created>
  <dcterms:modified xsi:type="dcterms:W3CDTF">2018-04-23T19:45:51Z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2018-04-23T00:00:00Z</vt:filetime>
  </property>
  <property fmtid="{D5CDD505-2E9C-101B-9397-08002B2CF9AE}" pid="3" name="Creator">
    <vt:lpwstr>Adobe InDesign CC 13.0 (Windows)</vt:lpwstr>
  </property>
  <property fmtid="{D5CDD505-2E9C-101B-9397-08002B2CF9AE}" pid="4" name="LastSaved">
    <vt:filetime>2018-04-23T00:00:00Z</vt:filetime>
  </property>
</Properties>
</file>