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hart2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Ex2.xml" ContentType="application/vnd.ms-office.chartex+xml"/>
  <Override PartName="/ppt/charts/style4.xml" ContentType="application/vnd.ms-office.chartstyle+xml"/>
  <Override PartName="/ppt/charts/colors4.xml" ContentType="application/vnd.ms-office.chartcolorstyle+xml"/>
  <Override PartName="/ppt/charts/chart3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Ex3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4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Ex4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ppt/charts/chart5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Ex5.xml" ContentType="application/vnd.ms-office.chartex+xml"/>
  <Override PartName="/ppt/charts/style10.xml" ContentType="application/vnd.ms-office.chartstyle+xml"/>
  <Override PartName="/ppt/charts/colors10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C792"/>
    <a:srgbClr val="CC7B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" y="23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Microsoft_Excel_Worksheet3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5.xlsx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7.xlsx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cap="none" dirty="0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DE-497C-8AE5-46945DAD314B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DE-497C-8AE5-46945DAD314B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DE-497C-8AE5-46945DAD314B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DE-497C-8AE5-46945DAD31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Blad1!$A$2:$A$5</c:f>
              <c:strCache>
                <c:ptCount val="4"/>
                <c:pt idx="0">
                  <c:v>1e kwrt</c:v>
                </c:pt>
                <c:pt idx="1">
                  <c:v>2e kwrt</c:v>
                </c:pt>
                <c:pt idx="2">
                  <c:v>3e kwrt</c:v>
                </c:pt>
                <c:pt idx="3">
                  <c:v>4e kwrt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2-4866-9ABD-76FF55441A7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cap="none" dirty="0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DE-497C-8AE5-46945DAD314B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DE-497C-8AE5-46945DAD314B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DE-497C-8AE5-46945DAD314B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DE-497C-8AE5-46945DAD31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Blad1!$A$2:$A$5</c:f>
              <c:strCache>
                <c:ptCount val="4"/>
                <c:pt idx="0">
                  <c:v>1e kwrt</c:v>
                </c:pt>
                <c:pt idx="1">
                  <c:v>2e kwrt</c:v>
                </c:pt>
                <c:pt idx="2">
                  <c:v>3e kwrt</c:v>
                </c:pt>
                <c:pt idx="3">
                  <c:v>4e kwrt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2-4866-9ABD-76FF55441A7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cap="none" dirty="0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DE-497C-8AE5-46945DAD314B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DE-497C-8AE5-46945DAD314B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DE-497C-8AE5-46945DAD314B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DE-497C-8AE5-46945DAD31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Blad1!$A$2:$A$5</c:f>
              <c:strCache>
                <c:ptCount val="4"/>
                <c:pt idx="0">
                  <c:v>1e kwrt</c:v>
                </c:pt>
                <c:pt idx="1">
                  <c:v>2e kwrt</c:v>
                </c:pt>
                <c:pt idx="2">
                  <c:v>3e kwrt</c:v>
                </c:pt>
                <c:pt idx="3">
                  <c:v>4e kwrt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2-4866-9ABD-76FF55441A7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cap="none" dirty="0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DE-497C-8AE5-46945DAD314B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DE-497C-8AE5-46945DAD314B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DE-497C-8AE5-46945DAD314B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DE-497C-8AE5-46945DAD31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Blad1!$A$2:$A$5</c:f>
              <c:strCache>
                <c:ptCount val="4"/>
                <c:pt idx="0">
                  <c:v>1e kwrt</c:v>
                </c:pt>
                <c:pt idx="1">
                  <c:v>2e kwrt</c:v>
                </c:pt>
                <c:pt idx="2">
                  <c:v>3e kwrt</c:v>
                </c:pt>
                <c:pt idx="3">
                  <c:v>4e kwrt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2-4866-9ABD-76FF55441A7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95" b="1" i="0" u="none" strike="noStrike" kern="1200" cap="all" spc="100" normalizeH="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cap="none" dirty="0"/>
              <a:t>Sales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5" b="1" i="0" u="none" strike="noStrike" kern="1200" cap="all" spc="100" normalizeH="0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Verkoop</c:v>
                </c:pt>
              </c:strCache>
            </c:strRef>
          </c:tx>
          <c:spPr>
            <a:solidFill>
              <a:schemeClr val="lt1"/>
            </a:solidFill>
            <a:ln w="19050">
              <a:solidFill>
                <a:schemeClr val="accent1"/>
              </a:solidFill>
            </a:ln>
            <a:effectLst/>
          </c:spPr>
          <c:dPt>
            <c:idx val="0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DE-497C-8AE5-46945DAD314B}"/>
              </c:ext>
            </c:extLst>
          </c:dPt>
          <c:dPt>
            <c:idx val="1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DE-497C-8AE5-46945DAD314B}"/>
              </c:ext>
            </c:extLst>
          </c:dPt>
          <c:dPt>
            <c:idx val="2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DE-497C-8AE5-46945DAD314B}"/>
              </c:ext>
            </c:extLst>
          </c:dPt>
          <c:dPt>
            <c:idx val="3"/>
            <c:bubble3D val="0"/>
            <c:spPr>
              <a:solidFill>
                <a:schemeClr val="lt1"/>
              </a:solidFill>
              <a:ln w="1905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DE-497C-8AE5-46945DAD31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nl-N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Blad1!$A$2:$A$5</c:f>
              <c:strCache>
                <c:ptCount val="4"/>
                <c:pt idx="0">
                  <c:v>1e kwrt</c:v>
                </c:pt>
                <c:pt idx="1">
                  <c:v>2e kwrt</c:v>
                </c:pt>
                <c:pt idx="2">
                  <c:v>3e kwrt</c:v>
                </c:pt>
                <c:pt idx="3">
                  <c:v>4e kwrt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52-4866-9ABD-76FF55441A7E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Blad1!$A$2:$A$77</cx:f>
        <cx:lvl ptCount="76" formatCode="Standaard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Graph</a:t>
            </a:r>
            <a:r>
              <a:rPr lang="nl-NL" sz="1995" b="1" i="0" u="none" strike="noStrike" cap="none" spc="100" baseline="0" dirty="0">
                <a:solidFill>
                  <a:prstClr val="white"/>
                </a:solidFill>
                <a:latin typeface="Segoe UI Light"/>
              </a:rPr>
              <a:t> </a:t>
            </a: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title</a:t>
            </a:r>
            <a:endParaRPr lang="nl-NL" sz="1995" b="1" i="0" u="none" strike="noStrike" cap="none" spc="100" baseline="0" dirty="0">
              <a:solidFill>
                <a:prstClr val="white"/>
              </a:solidFill>
              <a:latin typeface="Segoe UI Light"/>
            </a:endParaRPr>
          </a:p>
        </cx:rich>
      </cx:tx>
    </cx:title>
    <cx:plotArea>
      <cx:plotAreaRegion>
        <cx:series layoutId="clusteredColumn" uniqueId="{83959B93-26C8-44B5-8F07-C7CEE5DA85EA}">
          <cx:tx>
            <cx:txData>
              <cx:f>Blad1!$A$1</cx:f>
              <cx:v>Reeks1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</cx:axis>
      <cx:axis id="1">
        <cx:valScaling/>
        <cx:majorGridlines/>
        <cx:tickLabels/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Blad1!$A$2:$A$77</cx:f>
        <cx:lvl ptCount="76" formatCode="Standaard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Graph</a:t>
            </a:r>
            <a:r>
              <a:rPr lang="nl-NL" sz="1995" b="1" i="0" u="none" strike="noStrike" cap="none" spc="100" baseline="0" dirty="0">
                <a:solidFill>
                  <a:prstClr val="white"/>
                </a:solidFill>
                <a:latin typeface="Segoe UI Light"/>
              </a:rPr>
              <a:t> </a:t>
            </a: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title</a:t>
            </a:r>
            <a:endParaRPr lang="nl-NL" sz="1995" b="1" i="0" u="none" strike="noStrike" cap="none" spc="100" baseline="0" dirty="0">
              <a:solidFill>
                <a:prstClr val="white"/>
              </a:solidFill>
              <a:latin typeface="Segoe UI Light"/>
            </a:endParaRPr>
          </a:p>
        </cx:rich>
      </cx:tx>
    </cx:title>
    <cx:plotArea>
      <cx:plotAreaRegion>
        <cx:series layoutId="clusteredColumn" uniqueId="{83959B93-26C8-44B5-8F07-C7CEE5DA85EA}">
          <cx:tx>
            <cx:txData>
              <cx:f>Blad1!$A$1</cx:f>
              <cx:v>Reeks1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</cx:axis>
      <cx:axis id="1">
        <cx:valScaling/>
        <cx:majorGridlines/>
        <cx:tickLabels/>
      </cx:axis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Blad1!$A$2:$A$77</cx:f>
        <cx:lvl ptCount="76" formatCode="Standaard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Graph</a:t>
            </a:r>
            <a:r>
              <a:rPr lang="nl-NL" sz="1995" b="1" i="0" u="none" strike="noStrike" cap="none" spc="100" baseline="0" dirty="0">
                <a:solidFill>
                  <a:prstClr val="white"/>
                </a:solidFill>
                <a:latin typeface="Segoe UI Light"/>
              </a:rPr>
              <a:t> </a:t>
            </a: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title</a:t>
            </a:r>
            <a:endParaRPr lang="nl-NL" sz="1995" b="1" i="0" u="none" strike="noStrike" cap="none" spc="100" baseline="0" dirty="0">
              <a:solidFill>
                <a:prstClr val="white"/>
              </a:solidFill>
              <a:latin typeface="Segoe UI Light"/>
            </a:endParaRPr>
          </a:p>
        </cx:rich>
      </cx:tx>
    </cx:title>
    <cx:plotArea>
      <cx:plotAreaRegion>
        <cx:series layoutId="clusteredColumn" uniqueId="{83959B93-26C8-44B5-8F07-C7CEE5DA85EA}">
          <cx:tx>
            <cx:txData>
              <cx:f>Blad1!$A$1</cx:f>
              <cx:v>Reeks1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</cx:axis>
      <cx:axis id="1">
        <cx:valScaling/>
        <cx:majorGridlines/>
        <cx:tickLabels/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Blad1!$A$2:$A$77</cx:f>
        <cx:lvl ptCount="76" formatCode="Standaard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Graph</a:t>
            </a:r>
            <a:r>
              <a:rPr lang="nl-NL" sz="1995" b="1" i="0" u="none" strike="noStrike" cap="none" spc="100" baseline="0" dirty="0">
                <a:solidFill>
                  <a:prstClr val="white"/>
                </a:solidFill>
                <a:latin typeface="Segoe UI Light"/>
              </a:rPr>
              <a:t> </a:t>
            </a: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title</a:t>
            </a:r>
            <a:endParaRPr lang="nl-NL" sz="1995" b="1" i="0" u="none" strike="noStrike" cap="none" spc="100" baseline="0" dirty="0">
              <a:solidFill>
                <a:prstClr val="white"/>
              </a:solidFill>
              <a:latin typeface="Segoe UI Light"/>
            </a:endParaRPr>
          </a:p>
        </cx:rich>
      </cx:tx>
    </cx:title>
    <cx:plotArea>
      <cx:plotAreaRegion>
        <cx:series layoutId="clusteredColumn" uniqueId="{83959B93-26C8-44B5-8F07-C7CEE5DA85EA}">
          <cx:tx>
            <cx:txData>
              <cx:f>Blad1!$A$1</cx:f>
              <cx:v>Reeks1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</cx:axis>
      <cx:axis id="1">
        <cx:valScaling/>
        <cx:majorGridlines/>
        <cx:tickLabels/>
      </cx:axis>
    </cx:plotArea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Blad1!$A$2:$A$77</cx:f>
        <cx:lvl ptCount="76" formatCode="Standaard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rich>
          <a:bodyPr spcFirstLastPara="1" vertOverflow="ellipsis" horzOverflow="overflow" wrap="square" lIns="0" tIns="0" rIns="0" bIns="0" anchor="ctr" anchorCtr="1"/>
          <a:lstStyle/>
          <a:p>
            <a:pPr algn="ctr" rtl="0">
              <a:defRPr/>
            </a:pP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Graph</a:t>
            </a:r>
            <a:r>
              <a:rPr lang="nl-NL" sz="1995" b="1" i="0" u="none" strike="noStrike" cap="none" spc="100" baseline="0" dirty="0">
                <a:solidFill>
                  <a:prstClr val="white"/>
                </a:solidFill>
                <a:latin typeface="Segoe UI Light"/>
              </a:rPr>
              <a:t> </a:t>
            </a:r>
            <a:r>
              <a:rPr lang="nl-NL" sz="1995" b="1" i="0" u="none" strike="noStrike" cap="none" spc="100" baseline="0" dirty="0" err="1">
                <a:solidFill>
                  <a:prstClr val="white"/>
                </a:solidFill>
                <a:latin typeface="Segoe UI Light"/>
              </a:rPr>
              <a:t>title</a:t>
            </a:r>
            <a:endParaRPr lang="nl-NL" sz="1995" b="1" i="0" u="none" strike="noStrike" cap="none" spc="100" baseline="0" dirty="0">
              <a:solidFill>
                <a:prstClr val="white"/>
              </a:solidFill>
              <a:latin typeface="Segoe UI Light"/>
            </a:endParaRPr>
          </a:p>
        </cx:rich>
      </cx:tx>
    </cx:title>
    <cx:plotArea>
      <cx:plotAreaRegion>
        <cx:series layoutId="clusteredColumn" uniqueId="{83959B93-26C8-44B5-8F07-C7CEE5DA85EA}">
          <cx:tx>
            <cx:txData>
              <cx:f>Blad1!$A$1</cx:f>
              <cx:v>Reeks1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71">
  <cs:axisTitle>
    <cs:lnRef idx="0"/>
    <cs:fillRef idx="0"/>
    <cs:effectRef idx="0"/>
    <cs:fontRef idx="minor">
      <a:schemeClr val="lt1"/>
    </cs:fontRef>
    <cs:defRPr sz="1197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/>
    <cs:bodyPr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/>
  </cs:chartArea>
  <cs:dataLabel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  <a:ln w="9525">
        <a:solidFill>
          <a:schemeClr val="tx1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lt1">
            <a:alpha val="2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995" b="1" cap="all" spc="100"/>
    <cs:bodyPr/>
  </cs:title>
  <cs:trendline>
    <cs:lnRef idx="0"/>
    <cs:fillRef idx="0"/>
    <cs:effectRef idx="0"/>
    <cs:fontRef idx="minor">
      <a:schemeClr val="dk1"/>
    </cs:fontRef>
    <cs:spPr>
      <a:ln w="19050" cap="rnd">
        <a:solidFill>
          <a:schemeClr val="lt1"/>
        </a:solidFill>
        <a:prstDash val="sysDash"/>
      </a:ln>
    </cs:spPr>
  </cs:trendline>
  <cs:trendlineLabel>
    <cs:lnRef idx="0"/>
    <cs:fillRef idx="0"/>
    <cs:effectRef idx="0"/>
    <cs:fontRef idx="minor">
      <a:schemeClr val="lt1"/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lt1"/>
    </cs:fontRef>
    <cs:defRPr sz="1197"/>
    <cs:bodyPr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71">
  <cs:axisTitle>
    <cs:lnRef idx="0"/>
    <cs:fillRef idx="0"/>
    <cs:effectRef idx="0"/>
    <cs:fontRef idx="minor">
      <a:schemeClr val="lt1"/>
    </cs:fontRef>
    <cs:defRPr sz="1197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/>
    <cs:bodyPr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/>
  </cs:chartArea>
  <cs:dataLabel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  <a:ln w="9525">
        <a:solidFill>
          <a:schemeClr val="tx1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lt1">
            <a:alpha val="2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995" b="1" cap="all" spc="100"/>
    <cs:bodyPr/>
  </cs:title>
  <cs:trendline>
    <cs:lnRef idx="0"/>
    <cs:fillRef idx="0"/>
    <cs:effectRef idx="0"/>
    <cs:fontRef idx="minor">
      <a:schemeClr val="dk1"/>
    </cs:fontRef>
    <cs:spPr>
      <a:ln w="19050" cap="rnd">
        <a:solidFill>
          <a:schemeClr val="lt1"/>
        </a:solidFill>
        <a:prstDash val="sysDash"/>
      </a:ln>
    </cs:spPr>
  </cs:trendline>
  <cs:trendlineLabel>
    <cs:lnRef idx="0"/>
    <cs:fillRef idx="0"/>
    <cs:effectRef idx="0"/>
    <cs:fontRef idx="minor">
      <a:schemeClr val="lt1"/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lt1"/>
    </cs:fontRef>
    <cs:defRPr sz="1197"/>
    <cs:bodyPr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71">
  <cs:axisTitle>
    <cs:lnRef idx="0"/>
    <cs:fillRef idx="0"/>
    <cs:effectRef idx="0"/>
    <cs:fontRef idx="minor">
      <a:schemeClr val="lt1"/>
    </cs:fontRef>
    <cs:defRPr sz="1197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/>
    <cs:bodyPr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/>
  </cs:chartArea>
  <cs:dataLabel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  <a:ln w="9525">
        <a:solidFill>
          <a:schemeClr val="tx1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lt1">
            <a:alpha val="2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995" b="1" cap="all" spc="100"/>
    <cs:bodyPr/>
  </cs:title>
  <cs:trendline>
    <cs:lnRef idx="0"/>
    <cs:fillRef idx="0"/>
    <cs:effectRef idx="0"/>
    <cs:fontRef idx="minor">
      <a:schemeClr val="dk1"/>
    </cs:fontRef>
    <cs:spPr>
      <a:ln w="19050" cap="rnd">
        <a:solidFill>
          <a:schemeClr val="lt1"/>
        </a:solidFill>
        <a:prstDash val="sysDash"/>
      </a:ln>
    </cs:spPr>
  </cs:trendline>
  <cs:trendlineLabel>
    <cs:lnRef idx="0"/>
    <cs:fillRef idx="0"/>
    <cs:effectRef idx="0"/>
    <cs:fontRef idx="minor">
      <a:schemeClr val="lt1"/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lt1"/>
    </cs:fontRef>
    <cs:defRPr sz="1197"/>
    <cs:bodyPr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71">
  <cs:axisTitle>
    <cs:lnRef idx="0"/>
    <cs:fillRef idx="0"/>
    <cs:effectRef idx="0"/>
    <cs:fontRef idx="minor">
      <a:schemeClr val="lt1"/>
    </cs:fontRef>
    <cs:defRPr sz="1197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/>
    <cs:bodyPr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/>
  </cs:chartArea>
  <cs:dataLabel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  <a:ln w="9525">
        <a:solidFill>
          <a:schemeClr val="tx1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lt1">
            <a:alpha val="2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995" b="1" cap="all" spc="100"/>
    <cs:bodyPr/>
  </cs:title>
  <cs:trendline>
    <cs:lnRef idx="0"/>
    <cs:fillRef idx="0"/>
    <cs:effectRef idx="0"/>
    <cs:fontRef idx="minor">
      <a:schemeClr val="dk1"/>
    </cs:fontRef>
    <cs:spPr>
      <a:ln w="19050" cap="rnd">
        <a:solidFill>
          <a:schemeClr val="lt1"/>
        </a:solidFill>
        <a:prstDash val="sysDash"/>
      </a:ln>
    </cs:spPr>
  </cs:trendline>
  <cs:trendlineLabel>
    <cs:lnRef idx="0"/>
    <cs:fillRef idx="0"/>
    <cs:effectRef idx="0"/>
    <cs:fontRef idx="minor">
      <a:schemeClr val="lt1"/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lt1"/>
    </cs:fontRef>
    <cs:defRPr sz="1197"/>
    <cs:bodyPr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71">
  <cs:axisTitle>
    <cs:lnRef idx="0"/>
    <cs:fillRef idx="0"/>
    <cs:effectRef idx="0"/>
    <cs:fontRef idx="minor">
      <a:schemeClr val="lt1"/>
    </cs:fontRef>
    <cs:defRPr sz="1197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/>
    <cs:bodyPr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/>
  </cs:chartArea>
  <cs:dataLabel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  <a:ln w="9525">
        <a:solidFill>
          <a:schemeClr val="tx1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lt1">
            <a:alpha val="2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/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lt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1995" b="1" cap="all" spc="100"/>
    <cs:bodyPr/>
  </cs:title>
  <cs:trendline>
    <cs:lnRef idx="0"/>
    <cs:fillRef idx="0"/>
    <cs:effectRef idx="0"/>
    <cs:fontRef idx="minor">
      <a:schemeClr val="dk1"/>
    </cs:fontRef>
    <cs:spPr>
      <a:ln w="19050" cap="rnd">
        <a:solidFill>
          <a:schemeClr val="lt1"/>
        </a:solidFill>
        <a:prstDash val="sysDash"/>
      </a:ln>
    </cs:spPr>
  </cs:trendline>
  <cs:trendlineLabel>
    <cs:lnRef idx="0"/>
    <cs:fillRef idx="0"/>
    <cs:effectRef idx="0"/>
    <cs:fontRef idx="minor">
      <a:schemeClr val="lt1"/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lt1"/>
    </cs:fontRef>
    <cs:defRPr sz="1197"/>
    <cs:bodyPr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60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064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>
      <cs:styleClr val="0"/>
    </cs:lnRef>
    <cs:fillRef idx="0"/>
    <cs:effectRef idx="0"/>
    <cs:fontRef idx="minor">
      <cs:styleClr val="0"/>
    </cs:fontRef>
    <cs:defRPr sz="1197" b="1" kern="1200"/>
  </cs:dataLabel>
  <cs:dataLabelCallout>
    <cs:lnRef idx="0">
      <cs:styleClr val="0"/>
    </cs:lnRef>
    <cs:fillRef idx="0"/>
    <cs:effectRef idx="0"/>
    <cs:fontRef idx="minor">
      <cs:styleClr val="0"/>
    </cs:fontRef>
    <cs:spPr>
      <a:solidFill>
        <a:schemeClr val="lt1"/>
      </a:solidFill>
      <a:ln>
        <a:solidFill>
          <a:schemeClr val="phClr"/>
        </a:solidFill>
      </a:ln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0"/>
    </cs:lnRef>
    <cs:fillRef idx="0"/>
    <cs:effectRef idx="0"/>
    <cs:fontRef idx="minor">
      <a:schemeClr val="dk1"/>
    </cs:fontRef>
    <cs:spPr>
      <a:solidFill>
        <a:schemeClr val="lt1"/>
      </a:solidFill>
      <a:ln w="19050"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solidFill>
          <a:srgbClr val="CC7B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FADE2-8869-490B-95A5-1C88A8352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86857"/>
            <a:ext cx="7644938" cy="1174724"/>
          </a:xfrm>
        </p:spPr>
        <p:txBody>
          <a:bodyPr anchor="ctr">
            <a:normAutofit/>
          </a:bodyPr>
          <a:lstStyle>
            <a:lvl1pPr marL="0" indent="0" algn="l">
              <a:buNone/>
              <a:defRPr sz="6600" spc="16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21EA84-B96F-4FAB-A54B-882FF976CC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8042"/>
            <a:ext cx="6381404" cy="566371"/>
          </a:xfrm>
        </p:spPr>
        <p:txBody>
          <a:bodyPr anchor="b">
            <a:noAutofit/>
          </a:bodyPr>
          <a:lstStyle>
            <a:lvl1pPr marL="0" indent="0" algn="l">
              <a:lnSpc>
                <a:spcPts val="3000"/>
              </a:lnSpc>
              <a:buNone/>
              <a:defRPr sz="3200" b="0" spc="8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3F3048-4B5C-48BB-BD15-1A262E24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5EC05E-8617-40CD-8277-0189C9FD0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FD5AA9E-02D4-46FF-97E5-9D393649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52" y="848334"/>
            <a:ext cx="3193483" cy="449767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B693381F-3AEE-4C60-8263-E093E5F5B2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9486" y="4207203"/>
            <a:ext cx="6395918" cy="8413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More info </a:t>
            </a:r>
            <a:r>
              <a:rPr lang="nl-NL" dirty="0" err="1"/>
              <a:t>can</a:t>
            </a:r>
            <a:r>
              <a:rPr lang="nl-NL" dirty="0"/>
              <a:t> go here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977030D-0499-4A24-9AC3-1B34ACDD4B44}"/>
              </a:ext>
            </a:extLst>
          </p:cNvPr>
          <p:cNvSpPr/>
          <p:nvPr userDrawn="1"/>
        </p:nvSpPr>
        <p:spPr>
          <a:xfrm>
            <a:off x="6858001" y="1993537"/>
            <a:ext cx="5333999" cy="4864463"/>
          </a:xfrm>
          <a:prstGeom prst="rect">
            <a:avLst/>
          </a:prstGeom>
          <a:blipFill dpi="0" rotWithShape="1">
            <a:blip r:embed="rId3">
              <a:alphaModFix amt="45000"/>
            </a:blip>
            <a:srcRect/>
            <a:stretch>
              <a:fillRect t="-88470" r="-122354" b="-5634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34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159DB-2166-4AC6-A4C7-ADBB76A1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0767EC-CA0F-478F-9702-C57EBE1B0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C08CEE-318C-4A3E-8573-324262DD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F9CB01-ABA6-4E43-80E8-A4AABE34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5967D4-2946-4B7D-B8FD-7484A16F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0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D555FA-93F3-471F-A969-D6AF7BCD4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F4C038-C6F8-4188-80A9-12E722081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2E9173-D160-4E01-B2B9-8FB5825C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848294-D6FB-42E3-AF7F-86330EBD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987453-F14F-419B-BD3C-9F639CBC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284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FADE2-8869-490B-95A5-1C88A8352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86857"/>
            <a:ext cx="7644938" cy="1174724"/>
          </a:xfrm>
        </p:spPr>
        <p:txBody>
          <a:bodyPr anchor="ctr">
            <a:normAutofit/>
          </a:bodyPr>
          <a:lstStyle>
            <a:lvl1pPr marL="0" indent="0" algn="l">
              <a:buNone/>
              <a:defRPr sz="6600" spc="16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21EA84-B96F-4FAB-A54B-882FF976CC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8042"/>
            <a:ext cx="6381404" cy="566371"/>
          </a:xfrm>
        </p:spPr>
        <p:txBody>
          <a:bodyPr anchor="b">
            <a:noAutofit/>
          </a:bodyPr>
          <a:lstStyle>
            <a:lvl1pPr marL="0" indent="0" algn="l">
              <a:lnSpc>
                <a:spcPts val="3000"/>
              </a:lnSpc>
              <a:buNone/>
              <a:defRPr sz="3200" b="0" spc="8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3F3048-4B5C-48BB-BD15-1A262E24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5EC05E-8617-40CD-8277-0189C9FD0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FD5AA9E-02D4-46FF-97E5-9D393649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52" y="848334"/>
            <a:ext cx="3193483" cy="449767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B693381F-3AEE-4C60-8263-E093E5F5B2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9486" y="4207203"/>
            <a:ext cx="6395918" cy="8413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More info </a:t>
            </a:r>
            <a:r>
              <a:rPr lang="nl-NL" dirty="0" err="1"/>
              <a:t>can</a:t>
            </a:r>
            <a:r>
              <a:rPr lang="nl-NL" dirty="0"/>
              <a:t> go here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977030D-0499-4A24-9AC3-1B34ACDD4B44}"/>
              </a:ext>
            </a:extLst>
          </p:cNvPr>
          <p:cNvSpPr/>
          <p:nvPr userDrawn="1"/>
        </p:nvSpPr>
        <p:spPr>
          <a:xfrm>
            <a:off x="6858001" y="1993537"/>
            <a:ext cx="5333999" cy="4864463"/>
          </a:xfrm>
          <a:prstGeom prst="rect">
            <a:avLst/>
          </a:prstGeom>
          <a:blipFill dpi="0" rotWithShape="1">
            <a:blip r:embed="rId3">
              <a:alphaModFix amt="59000"/>
            </a:blip>
            <a:srcRect/>
            <a:stretch>
              <a:fillRect t="-88470" r="-122354" b="-5634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162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2D45C-2521-451C-825E-6818A6482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D81B9-3B52-40ED-AF8B-A2954029E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340DD9-6323-4AB8-AFEB-48A0B416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8326A-85B0-4D7C-97C0-3F3458E5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E6AEC1FE-E5D3-4D7C-9F27-C3C5F357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1BB5E1B-2A67-4990-8871-6F14574DF1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43" y="6417080"/>
            <a:ext cx="1730827" cy="243663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E707470F-97E6-4AF6-9C85-EA088EF530F2}"/>
              </a:ext>
            </a:extLst>
          </p:cNvPr>
          <p:cNvSpPr txBox="1"/>
          <p:nvPr userDrawn="1"/>
        </p:nvSpPr>
        <p:spPr>
          <a:xfrm>
            <a:off x="9517743" y="635635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C77D00-15CD-4B5C-8D4A-DF008DFA29C2}" type="slidenum">
              <a:rPr lang="nl-NL" smtClean="0"/>
              <a:pPr algn="r"/>
              <a:t>‹nr.›</a:t>
            </a:fld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340F25C-F1B2-4EBB-83DB-0B249030465A}"/>
              </a:ext>
            </a:extLst>
          </p:cNvPr>
          <p:cNvSpPr/>
          <p:nvPr userDrawn="1"/>
        </p:nvSpPr>
        <p:spPr>
          <a:xfrm>
            <a:off x="5923643" y="2487562"/>
            <a:ext cx="6268357" cy="4370438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 l="-1" t="1" r="-6762" b="-516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742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A51D8-99E3-4FAD-BEA2-5D324A3FA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22BF5C-4EE5-48E9-B916-140580D86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A4D483-954F-4DF5-936B-9DF1802C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ADE295-4750-4D91-9547-835ED02A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AFE24B-5FAE-4272-ADB3-397605E9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591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05A2A-7299-40E8-A991-2A44D4C0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AEDECE-5631-46EB-AFA3-BFAB90CD9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C07E2D-E281-4B9E-9722-A9016CA2C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E02040-B97F-4DDD-9B42-5242DFAB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4CD728-081F-480C-A756-79610D66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DB033F-E1C9-4FA7-8829-E4326DFD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445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225C8-F604-4FD0-A749-A77E999DC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5068F7-2606-4E3B-84FB-CCC84CCD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9DFAD7-C432-4A63-814B-D28DA712D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9264746-D498-444B-9CBB-494619CEB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53DB0F-E284-45AB-AD57-6CC21E558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82A4156-CCD4-4CF4-ADD1-5CEAD060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CCDDFBE-EBAF-42D8-9EC0-820F7358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0DF0D4-C7B6-499B-926B-06A6748AC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7034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DF07-B474-483D-BD52-54B8455E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5862E8D-801F-445E-AB58-E6FEBF96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A8768-DD00-4DE4-A16F-D9DA29F9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81BDE7-DD06-4932-9413-397CEF2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682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C36171E-A26F-4232-ACBA-E81A8459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04D5C0-B6CA-4601-8582-5188554E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51835F-0638-403B-A767-446CEA4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962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61788-0E4E-4141-AF83-31B86730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44EB5F-13EC-46CC-AEEC-A3ACE942F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B65756-709C-43CF-B36D-9DC435C7D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75ADE5-BC7C-451A-9C4F-F008818F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0B9F668-F2CA-432E-A40A-A3B506B2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CDE934-280D-4890-BEB1-49D4B9B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824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2D45C-2521-451C-825E-6818A6482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D81B9-3B52-40ED-AF8B-A2954029E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340DD9-6323-4AB8-AFEB-48A0B416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8326A-85B0-4D7C-97C0-3F3458E5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E6AEC1FE-E5D3-4D7C-9F27-C3C5F357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1BB5E1B-2A67-4990-8871-6F14574DF1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43" y="6417028"/>
            <a:ext cx="1730827" cy="243768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E707470F-97E6-4AF6-9C85-EA088EF530F2}"/>
              </a:ext>
            </a:extLst>
          </p:cNvPr>
          <p:cNvSpPr txBox="1"/>
          <p:nvPr userDrawn="1"/>
        </p:nvSpPr>
        <p:spPr>
          <a:xfrm>
            <a:off x="9517743" y="635635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C77D00-15CD-4B5C-8D4A-DF008DFA29C2}" type="slidenum">
              <a:rPr lang="nl-NL" smtClean="0"/>
              <a:pPr algn="r"/>
              <a:t>‹nr.›</a:t>
            </a:fld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340F25C-F1B2-4EBB-83DB-0B249030465A}"/>
              </a:ext>
            </a:extLst>
          </p:cNvPr>
          <p:cNvSpPr/>
          <p:nvPr userDrawn="1"/>
        </p:nvSpPr>
        <p:spPr>
          <a:xfrm>
            <a:off x="5923643" y="2487562"/>
            <a:ext cx="6268357" cy="4370438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 l="-1" t="1" r="-6762" b="-516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504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A00BC-2BE9-4983-9562-1E29E21DD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AE87BE5-DFC3-420A-AE86-9551D84DC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A6A1F7-25D2-41DE-9178-09FFBDBFB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5B7DDC-764D-4C41-B93F-A359C16F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98BF25-0F69-4D78-8EBD-F39D8816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333873-0EB5-4A76-B9A5-81D8A4E9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253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159DB-2166-4AC6-A4C7-ADBB76A1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0767EC-CA0F-478F-9702-C57EBE1B0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C08CEE-318C-4A3E-8573-324262DD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F9CB01-ABA6-4E43-80E8-A4AABE34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5967D4-2946-4B7D-B8FD-7484A16F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6184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D555FA-93F3-471F-A969-D6AF7BCD4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F4C038-C6F8-4188-80A9-12E722081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2E9173-D160-4E01-B2B9-8FB5825C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848294-D6FB-42E3-AF7F-86330EBD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987453-F14F-419B-BD3C-9F639CBC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9581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FADE2-8869-490B-95A5-1C88A8352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86857"/>
            <a:ext cx="7644938" cy="1174724"/>
          </a:xfrm>
        </p:spPr>
        <p:txBody>
          <a:bodyPr anchor="ctr">
            <a:normAutofit/>
          </a:bodyPr>
          <a:lstStyle>
            <a:lvl1pPr marL="0" indent="0" algn="l">
              <a:buNone/>
              <a:defRPr sz="6600" spc="16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21EA84-B96F-4FAB-A54B-882FF976CC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8042"/>
            <a:ext cx="6381404" cy="566371"/>
          </a:xfrm>
        </p:spPr>
        <p:txBody>
          <a:bodyPr anchor="b">
            <a:noAutofit/>
          </a:bodyPr>
          <a:lstStyle>
            <a:lvl1pPr marL="0" indent="0" algn="l">
              <a:lnSpc>
                <a:spcPts val="3000"/>
              </a:lnSpc>
              <a:buNone/>
              <a:defRPr sz="3200" b="0" spc="8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3F3048-4B5C-48BB-BD15-1A262E24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5EC05E-8617-40CD-8277-0189C9FD0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FD5AA9E-02D4-46FF-97E5-9D393649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52" y="848334"/>
            <a:ext cx="3193483" cy="449767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B693381F-3AEE-4C60-8263-E093E5F5B2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9486" y="4207203"/>
            <a:ext cx="6395918" cy="8413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More info </a:t>
            </a:r>
            <a:r>
              <a:rPr lang="nl-NL" dirty="0" err="1"/>
              <a:t>can</a:t>
            </a:r>
            <a:r>
              <a:rPr lang="nl-NL" dirty="0"/>
              <a:t> go here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977030D-0499-4A24-9AC3-1B34ACDD4B44}"/>
              </a:ext>
            </a:extLst>
          </p:cNvPr>
          <p:cNvSpPr/>
          <p:nvPr userDrawn="1"/>
        </p:nvSpPr>
        <p:spPr>
          <a:xfrm>
            <a:off x="6858001" y="1993537"/>
            <a:ext cx="5333999" cy="4864463"/>
          </a:xfrm>
          <a:prstGeom prst="rect">
            <a:avLst/>
          </a:prstGeom>
          <a:blipFill dpi="0" rotWithShape="1">
            <a:blip r:embed="rId3"/>
            <a:srcRect/>
            <a:stretch>
              <a:fillRect t="-88470" r="-122354" b="-5634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2296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2D45C-2521-451C-825E-6818A6482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D81B9-3B52-40ED-AF8B-A2954029E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340DD9-6323-4AB8-AFEB-48A0B416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8326A-85B0-4D7C-97C0-3F3458E5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E6AEC1FE-E5D3-4D7C-9F27-C3C5F357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1BB5E1B-2A67-4990-8871-6F14574DF1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46" y="6417080"/>
            <a:ext cx="1730821" cy="243663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E707470F-97E6-4AF6-9C85-EA088EF530F2}"/>
              </a:ext>
            </a:extLst>
          </p:cNvPr>
          <p:cNvSpPr txBox="1"/>
          <p:nvPr userDrawn="1"/>
        </p:nvSpPr>
        <p:spPr>
          <a:xfrm>
            <a:off x="9517743" y="635635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C77D00-15CD-4B5C-8D4A-DF008DFA29C2}" type="slidenum">
              <a:rPr lang="nl-NL" smtClean="0"/>
              <a:pPr algn="r"/>
              <a:t>‹nr.›</a:t>
            </a:fld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340F25C-F1B2-4EBB-83DB-0B249030465A}"/>
              </a:ext>
            </a:extLst>
          </p:cNvPr>
          <p:cNvSpPr/>
          <p:nvPr userDrawn="1"/>
        </p:nvSpPr>
        <p:spPr>
          <a:xfrm>
            <a:off x="5923643" y="2487562"/>
            <a:ext cx="6268357" cy="4370438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 l="-1" t="1" r="-6762" b="-516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4981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A51D8-99E3-4FAD-BEA2-5D324A3FA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22BF5C-4EE5-48E9-B916-140580D86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A4D483-954F-4DF5-936B-9DF1802C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ADE295-4750-4D91-9547-835ED02A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AFE24B-5FAE-4272-ADB3-397605E9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3837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05A2A-7299-40E8-A991-2A44D4C0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AEDECE-5631-46EB-AFA3-BFAB90CD9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C07E2D-E281-4B9E-9722-A9016CA2C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E02040-B97F-4DDD-9B42-5242DFAB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4CD728-081F-480C-A756-79610D66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DB033F-E1C9-4FA7-8829-E4326DFD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672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225C8-F604-4FD0-A749-A77E999DC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5068F7-2606-4E3B-84FB-CCC84CCD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9DFAD7-C432-4A63-814B-D28DA712D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9264746-D498-444B-9CBB-494619CEB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53DB0F-E284-45AB-AD57-6CC21E558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82A4156-CCD4-4CF4-ADD1-5CEAD060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CCDDFBE-EBAF-42D8-9EC0-820F7358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0DF0D4-C7B6-499B-926B-06A6748AC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477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DF07-B474-483D-BD52-54B8455E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5862E8D-801F-445E-AB58-E6FEBF96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A8768-DD00-4DE4-A16F-D9DA29F9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81BDE7-DD06-4932-9413-397CEF2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44265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C36171E-A26F-4232-ACBA-E81A8459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04D5C0-B6CA-4601-8582-5188554E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51835F-0638-403B-A767-446CEA4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684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A51D8-99E3-4FAD-BEA2-5D324A3FA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22BF5C-4EE5-48E9-B916-140580D86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A4D483-954F-4DF5-936B-9DF1802C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ADE295-4750-4D91-9547-835ED02A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AFE24B-5FAE-4272-ADB3-397605E9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442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61788-0E4E-4141-AF83-31B86730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44EB5F-13EC-46CC-AEEC-A3ACE942F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B65756-709C-43CF-B36D-9DC435C7D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75ADE5-BC7C-451A-9C4F-F008818F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0B9F668-F2CA-432E-A40A-A3B506B2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CDE934-280D-4890-BEB1-49D4B9B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13566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A00BC-2BE9-4983-9562-1E29E21DD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AE87BE5-DFC3-420A-AE86-9551D84DC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A6A1F7-25D2-41DE-9178-09FFBDBFB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5B7DDC-764D-4C41-B93F-A359C16F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98BF25-0F69-4D78-8EBD-F39D8816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333873-0EB5-4A76-B9A5-81D8A4E9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7434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159DB-2166-4AC6-A4C7-ADBB76A1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0767EC-CA0F-478F-9702-C57EBE1B0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C08CEE-318C-4A3E-8573-324262DD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F9CB01-ABA6-4E43-80E8-A4AABE34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5967D4-2946-4B7D-B8FD-7484A16F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684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D555FA-93F3-471F-A969-D6AF7BCD4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F4C038-C6F8-4188-80A9-12E722081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2E9173-D160-4E01-B2B9-8FB5825C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848294-D6FB-42E3-AF7F-86330EBD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987453-F14F-419B-BD3C-9F639CBC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6304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FADE2-8869-490B-95A5-1C88A8352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86857"/>
            <a:ext cx="7644938" cy="1174724"/>
          </a:xfrm>
        </p:spPr>
        <p:txBody>
          <a:bodyPr anchor="ctr">
            <a:normAutofit/>
          </a:bodyPr>
          <a:lstStyle>
            <a:lvl1pPr marL="0" indent="0" algn="l">
              <a:buNone/>
              <a:defRPr sz="6600" spc="16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21EA84-B96F-4FAB-A54B-882FF976CC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8042"/>
            <a:ext cx="6381404" cy="566371"/>
          </a:xfrm>
        </p:spPr>
        <p:txBody>
          <a:bodyPr anchor="b">
            <a:noAutofit/>
          </a:bodyPr>
          <a:lstStyle>
            <a:lvl1pPr marL="0" indent="0" algn="l">
              <a:lnSpc>
                <a:spcPts val="3000"/>
              </a:lnSpc>
              <a:buNone/>
              <a:defRPr sz="3200" b="0" spc="8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3F3048-4B5C-48BB-BD15-1A262E24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5EC05E-8617-40CD-8277-0189C9FD0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FD5AA9E-02D4-46FF-97E5-9D393649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52" y="848334"/>
            <a:ext cx="3193483" cy="449767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B693381F-3AEE-4C60-8263-E093E5F5B2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9486" y="4207203"/>
            <a:ext cx="6395918" cy="8413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More info </a:t>
            </a:r>
            <a:r>
              <a:rPr lang="nl-NL" dirty="0" err="1"/>
              <a:t>can</a:t>
            </a:r>
            <a:r>
              <a:rPr lang="nl-NL" dirty="0"/>
              <a:t> go here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977030D-0499-4A24-9AC3-1B34ACDD4B44}"/>
              </a:ext>
            </a:extLst>
          </p:cNvPr>
          <p:cNvSpPr/>
          <p:nvPr userDrawn="1"/>
        </p:nvSpPr>
        <p:spPr>
          <a:xfrm>
            <a:off x="6858001" y="1993537"/>
            <a:ext cx="5333999" cy="4864463"/>
          </a:xfrm>
          <a:prstGeom prst="rect">
            <a:avLst/>
          </a:prstGeom>
          <a:blipFill dpi="0" rotWithShape="1">
            <a:blip r:embed="rId3"/>
            <a:srcRect/>
            <a:stretch>
              <a:fillRect t="-88470" r="-122354" b="-5634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66299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2D45C-2521-451C-825E-6818A6482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D81B9-3B52-40ED-AF8B-A2954029E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340DD9-6323-4AB8-AFEB-48A0B416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8326A-85B0-4D7C-97C0-3F3458E5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E6AEC1FE-E5D3-4D7C-9F27-C3C5F357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1BB5E1B-2A67-4990-8871-6F14574DF1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8" y="6417080"/>
            <a:ext cx="1725577" cy="243663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E707470F-97E6-4AF6-9C85-EA088EF530F2}"/>
              </a:ext>
            </a:extLst>
          </p:cNvPr>
          <p:cNvSpPr txBox="1"/>
          <p:nvPr userDrawn="1"/>
        </p:nvSpPr>
        <p:spPr>
          <a:xfrm>
            <a:off x="9517743" y="635635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C77D00-15CD-4B5C-8D4A-DF008DFA29C2}" type="slidenum">
              <a:rPr lang="nl-NL" smtClean="0"/>
              <a:pPr algn="r"/>
              <a:t>‹nr.›</a:t>
            </a:fld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340F25C-F1B2-4EBB-83DB-0B249030465A}"/>
              </a:ext>
            </a:extLst>
          </p:cNvPr>
          <p:cNvSpPr/>
          <p:nvPr userDrawn="1"/>
        </p:nvSpPr>
        <p:spPr>
          <a:xfrm>
            <a:off x="5923643" y="2487562"/>
            <a:ext cx="6268357" cy="4370438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 l="-1" t="1" r="-6762" b="-516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7721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A51D8-99E3-4FAD-BEA2-5D324A3FA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22BF5C-4EE5-48E9-B916-140580D86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A4D483-954F-4DF5-936B-9DF1802C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ADE295-4750-4D91-9547-835ED02A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AFE24B-5FAE-4272-ADB3-397605E9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5865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05A2A-7299-40E8-A991-2A44D4C0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AEDECE-5631-46EB-AFA3-BFAB90CD9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C07E2D-E281-4B9E-9722-A9016CA2C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E02040-B97F-4DDD-9B42-5242DFAB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4CD728-081F-480C-A756-79610D66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DB033F-E1C9-4FA7-8829-E4326DFD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32748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225C8-F604-4FD0-A749-A77E999DC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5068F7-2606-4E3B-84FB-CCC84CCD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9DFAD7-C432-4A63-814B-D28DA712D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9264746-D498-444B-9CBB-494619CEB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53DB0F-E284-45AB-AD57-6CC21E558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82A4156-CCD4-4CF4-ADD1-5CEAD060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CCDDFBE-EBAF-42D8-9EC0-820F7358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0DF0D4-C7B6-499B-926B-06A6748AC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22972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DF07-B474-483D-BD52-54B8455E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5862E8D-801F-445E-AB58-E6FEBF96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A8768-DD00-4DE4-A16F-D9DA29F9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81BDE7-DD06-4932-9413-397CEF2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107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05A2A-7299-40E8-A991-2A44D4C0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AEDECE-5631-46EB-AFA3-BFAB90CD9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C07E2D-E281-4B9E-9722-A9016CA2C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E02040-B97F-4DDD-9B42-5242DFAB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4CD728-081F-480C-A756-79610D66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DB033F-E1C9-4FA7-8829-E4326DFD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0696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C36171E-A26F-4232-ACBA-E81A8459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04D5C0-B6CA-4601-8582-5188554E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51835F-0638-403B-A767-446CEA4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04863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61788-0E4E-4141-AF83-31B86730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44EB5F-13EC-46CC-AEEC-A3ACE942F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B65756-709C-43CF-B36D-9DC435C7D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75ADE5-BC7C-451A-9C4F-F008818F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0B9F668-F2CA-432E-A40A-A3B506B2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CDE934-280D-4890-BEB1-49D4B9B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44406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A00BC-2BE9-4983-9562-1E29E21DD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AE87BE5-DFC3-420A-AE86-9551D84DC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A6A1F7-25D2-41DE-9178-09FFBDBFB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5B7DDC-764D-4C41-B93F-A359C16F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98BF25-0F69-4D78-8EBD-F39D8816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333873-0EB5-4A76-B9A5-81D8A4E9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119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159DB-2166-4AC6-A4C7-ADBB76A1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0767EC-CA0F-478F-9702-C57EBE1B0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C08CEE-318C-4A3E-8573-324262DD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F9CB01-ABA6-4E43-80E8-A4AABE34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5967D4-2946-4B7D-B8FD-7484A16F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13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D555FA-93F3-471F-A969-D6AF7BCD4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F4C038-C6F8-4188-80A9-12E722081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2E9173-D160-4E01-B2B9-8FB5825C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848294-D6FB-42E3-AF7F-86330EBD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987453-F14F-419B-BD3C-9F639CBC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7133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FADE2-8869-490B-95A5-1C88A83526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886857"/>
            <a:ext cx="7644938" cy="1174724"/>
          </a:xfrm>
        </p:spPr>
        <p:txBody>
          <a:bodyPr anchor="ctr">
            <a:normAutofit/>
          </a:bodyPr>
          <a:lstStyle>
            <a:lvl1pPr marL="0" indent="0" algn="l">
              <a:buNone/>
              <a:defRPr sz="6600" spc="16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nl-NL" dirty="0"/>
              <a:t>Presentation </a:t>
            </a:r>
            <a:r>
              <a:rPr lang="nl-NL" dirty="0" err="1"/>
              <a:t>Title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B21EA84-B96F-4FAB-A54B-882FF976CC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78042"/>
            <a:ext cx="6381404" cy="566371"/>
          </a:xfrm>
        </p:spPr>
        <p:txBody>
          <a:bodyPr anchor="b">
            <a:noAutofit/>
          </a:bodyPr>
          <a:lstStyle>
            <a:lvl1pPr marL="0" indent="0" algn="l">
              <a:lnSpc>
                <a:spcPts val="3000"/>
              </a:lnSpc>
              <a:buNone/>
              <a:defRPr sz="3200" b="0" spc="8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goes</a:t>
            </a:r>
            <a:r>
              <a:rPr lang="nl-NL" dirty="0"/>
              <a:t>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3F3048-4B5C-48BB-BD15-1A262E245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5EC05E-8617-40CD-8277-0189C9FD0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FD5AA9E-02D4-46FF-97E5-9D393649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52" y="848334"/>
            <a:ext cx="3193483" cy="449767"/>
          </a:xfrm>
          <a:prstGeom prst="rect">
            <a:avLst/>
          </a:prstGeom>
        </p:spPr>
      </p:pic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B693381F-3AEE-4C60-8263-E093E5F5B2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9486" y="4207203"/>
            <a:ext cx="6395918" cy="84137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spc="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dirty="0"/>
              <a:t>More info </a:t>
            </a:r>
            <a:r>
              <a:rPr lang="nl-NL" dirty="0" err="1"/>
              <a:t>can</a:t>
            </a:r>
            <a:r>
              <a:rPr lang="nl-NL" dirty="0"/>
              <a:t> go here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977030D-0499-4A24-9AC3-1B34ACDD4B44}"/>
              </a:ext>
            </a:extLst>
          </p:cNvPr>
          <p:cNvSpPr/>
          <p:nvPr userDrawn="1"/>
        </p:nvSpPr>
        <p:spPr>
          <a:xfrm>
            <a:off x="6858001" y="1993537"/>
            <a:ext cx="5333999" cy="4864463"/>
          </a:xfrm>
          <a:prstGeom prst="rect">
            <a:avLst/>
          </a:prstGeom>
          <a:blipFill dpi="0" rotWithShape="1">
            <a:blip r:embed="rId3"/>
            <a:srcRect/>
            <a:stretch>
              <a:fillRect t="-88470" r="-122354" b="-5634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10616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2D45C-2521-451C-825E-6818A6482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4D81B9-3B52-40ED-AF8B-A2954029E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340DD9-6323-4AB8-AFEB-48A0B416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B8326A-85B0-4D7C-97C0-3F3458E5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E6AEC1FE-E5D3-4D7C-9F27-C3C5F3578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41BB5E1B-2A67-4990-8871-6F14574DF1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68" y="6417080"/>
            <a:ext cx="1725577" cy="243662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E707470F-97E6-4AF6-9C85-EA088EF530F2}"/>
              </a:ext>
            </a:extLst>
          </p:cNvPr>
          <p:cNvSpPr txBox="1"/>
          <p:nvPr userDrawn="1"/>
        </p:nvSpPr>
        <p:spPr>
          <a:xfrm>
            <a:off x="9517743" y="635635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C77D00-15CD-4B5C-8D4A-DF008DFA29C2}" type="slidenum">
              <a:rPr lang="nl-NL" smtClean="0"/>
              <a:pPr algn="r"/>
              <a:t>‹nr.›</a:t>
            </a:fld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D340F25C-F1B2-4EBB-83DB-0B249030465A}"/>
              </a:ext>
            </a:extLst>
          </p:cNvPr>
          <p:cNvSpPr/>
          <p:nvPr userDrawn="1"/>
        </p:nvSpPr>
        <p:spPr>
          <a:xfrm>
            <a:off x="5923643" y="2487562"/>
            <a:ext cx="6268357" cy="4370438"/>
          </a:xfrm>
          <a:prstGeom prst="rect">
            <a:avLst/>
          </a:prstGeom>
          <a:blipFill dpi="0" rotWithShape="1">
            <a:blip r:embed="rId3">
              <a:alphaModFix amt="5000"/>
            </a:blip>
            <a:srcRect/>
            <a:stretch>
              <a:fillRect l="-1" t="1" r="-6762" b="-516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4607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A51D8-99E3-4FAD-BEA2-5D324A3FA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22BF5C-4EE5-48E9-B916-140580D86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A4D483-954F-4DF5-936B-9DF1802C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ADE295-4750-4D91-9547-835ED02A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AFE24B-5FAE-4272-ADB3-397605E9E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92347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405A2A-7299-40E8-A991-2A44D4C04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AEDECE-5631-46EB-AFA3-BFAB90CD9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FC07E2D-E281-4B9E-9722-A9016CA2C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E02040-B97F-4DDD-9B42-5242DFABC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4CD728-081F-480C-A756-79610D66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0DB033F-E1C9-4FA7-8829-E4326DFD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68580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225C8-F604-4FD0-A749-A77E999DC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5068F7-2606-4E3B-84FB-CCC84CCD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9DFAD7-C432-4A63-814B-D28DA712D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9264746-D498-444B-9CBB-494619CEB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53DB0F-E284-45AB-AD57-6CC21E558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82A4156-CCD4-4CF4-ADD1-5CEAD060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CCDDFBE-EBAF-42D8-9EC0-820F7358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0DF0D4-C7B6-499B-926B-06A6748AC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280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225C8-F604-4FD0-A749-A77E999DC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5068F7-2606-4E3B-84FB-CCC84CCD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9DFAD7-C432-4A63-814B-D28DA712D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9264746-D498-444B-9CBB-494619CEB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53DB0F-E284-45AB-AD57-6CC21E558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82A4156-CCD4-4CF4-ADD1-5CEAD060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CCDDFBE-EBAF-42D8-9EC0-820F73588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0DF0D4-C7B6-499B-926B-06A6748AC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5843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DF07-B474-483D-BD52-54B8455E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5862E8D-801F-445E-AB58-E6FEBF96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A8768-DD00-4DE4-A16F-D9DA29F9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81BDE7-DD06-4932-9413-397CEF2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4851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C36171E-A26F-4232-ACBA-E81A8459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04D5C0-B6CA-4601-8582-5188554E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51835F-0638-403B-A767-446CEA4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3416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61788-0E4E-4141-AF83-31B86730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44EB5F-13EC-46CC-AEEC-A3ACE942F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B65756-709C-43CF-B36D-9DC435C7D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75ADE5-BC7C-451A-9C4F-F008818F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0B9F668-F2CA-432E-A40A-A3B506B2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CDE934-280D-4890-BEB1-49D4B9B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2976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A00BC-2BE9-4983-9562-1E29E21DD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AE87BE5-DFC3-420A-AE86-9551D84DC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A6A1F7-25D2-41DE-9178-09FFBDBFB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5B7DDC-764D-4C41-B93F-A359C16F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98BF25-0F69-4D78-8EBD-F39D8816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333873-0EB5-4A76-B9A5-81D8A4E9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5506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159DB-2166-4AC6-A4C7-ADBB76A1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0767EC-CA0F-478F-9702-C57EBE1B0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C08CEE-318C-4A3E-8573-324262DD5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2F9CB01-ABA6-4E43-80E8-A4AABE34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5967D4-2946-4B7D-B8FD-7484A16FC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2210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D555FA-93F3-471F-A969-D6AF7BCD44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F4C038-C6F8-4188-80A9-12E722081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2E9173-D160-4E01-B2B9-8FB5825C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848294-D6FB-42E3-AF7F-86330EBD4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987453-F14F-419B-BD3C-9F639CBC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702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DF07-B474-483D-BD52-54B8455E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5862E8D-801F-445E-AB58-E6FEBF96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BA8768-DD00-4DE4-A16F-D9DA29F9F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181BDE7-DD06-4932-9413-397CEF2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430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C36171E-A26F-4232-ACBA-E81A84594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304D5C0-B6CA-4601-8582-5188554E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51835F-0638-403B-A767-446CEA42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82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61788-0E4E-4141-AF83-31B86730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44EB5F-13EC-46CC-AEEC-A3ACE942F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9B65756-709C-43CF-B36D-9DC435C7D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75ADE5-BC7C-451A-9C4F-F008818F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0B9F668-F2CA-432E-A40A-A3B506B2B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CDE934-280D-4890-BEB1-49D4B9BBD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22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A00BC-2BE9-4983-9562-1E29E21DD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AE87BE5-DFC3-420A-AE86-9551D84DCD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A6A1F7-25D2-41DE-9178-09FFBDBFB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5B7DDC-764D-4C41-B93F-A359C16FD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98BF25-0F69-4D78-8EBD-F39D8816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333873-0EB5-4A76-B9A5-81D8A4E9A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A8A8DE-BC37-444B-8D40-282C22F7B1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52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9282D80-9FD9-41C1-9182-3FD9B1C4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6" y="365125"/>
            <a:ext cx="10860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2BE9B4-22F1-4481-9128-677576996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D29BA6-DF64-49CE-A9F8-A0D9E3B2D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D2FA0C-B714-4DD7-94CB-84CEDAA6F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FE40D0-2D96-4FCC-AFCA-507C5FB47B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Dia </a:t>
            </a:r>
            <a:fld id="{C264160D-2807-49B2-850A-C2915B50679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393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SzPct val="125000"/>
        <a:buFontTx/>
        <a:buBlip>
          <a:blip r:embed="rId13"/>
        </a:buBlip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9282D80-9FD9-41C1-9182-3FD9B1C4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6" y="365125"/>
            <a:ext cx="10860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2BE9B4-22F1-4481-9128-677576996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D29BA6-DF64-49CE-A9F8-A0D9E3B2D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D2FA0C-B714-4DD7-94CB-84CEDAA6F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FE40D0-2D96-4FCC-AFCA-507C5FB47B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Dia </a:t>
            </a:r>
            <a:fld id="{C264160D-2807-49B2-850A-C2915B50679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104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SzPct val="125000"/>
        <a:buFontTx/>
        <a:buBlip>
          <a:blip r:embed="rId13"/>
        </a:buBlip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9282D80-9FD9-41C1-9182-3FD9B1C4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6" y="365125"/>
            <a:ext cx="10860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2BE9B4-22F1-4481-9128-677576996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D29BA6-DF64-49CE-A9F8-A0D9E3B2D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D2FA0C-B714-4DD7-94CB-84CEDAA6F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FE40D0-2D96-4FCC-AFCA-507C5FB47B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Dia </a:t>
            </a:r>
            <a:fld id="{C264160D-2807-49B2-850A-C2915B50679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42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SzPct val="125000"/>
        <a:buFontTx/>
        <a:buBlip>
          <a:blip r:embed="rId13"/>
        </a:buBlip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9282D80-9FD9-41C1-9182-3FD9B1C4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6" y="365125"/>
            <a:ext cx="10860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2BE9B4-22F1-4481-9128-677576996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D29BA6-DF64-49CE-A9F8-A0D9E3B2D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D2FA0C-B714-4DD7-94CB-84CEDAA6F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FE40D0-2D96-4FCC-AFCA-507C5FB47B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Dia </a:t>
            </a:r>
            <a:fld id="{C264160D-2807-49B2-850A-C2915B50679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893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SzPct val="125000"/>
        <a:buFontTx/>
        <a:buBlip>
          <a:blip r:embed="rId13"/>
        </a:buBlip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9282D80-9FD9-41C1-9182-3FD9B1C4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6" y="365125"/>
            <a:ext cx="108603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2BE9B4-22F1-4481-9128-677576996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D29BA6-DF64-49CE-A9F8-A0D9E3B2D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10559-0C55-44FE-8FFA-5345A5CDC2F7}" type="datetimeFigureOut">
              <a:rPr lang="nl-NL" smtClean="0"/>
              <a:t>23-4-2018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D2FA0C-B714-4DD7-94CB-84CEDAA6F3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FE40D0-2D96-4FCC-AFCA-507C5FB47B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Dia </a:t>
            </a:r>
            <a:fld id="{C264160D-2807-49B2-850A-C2915B506796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216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SzPct val="125000"/>
        <a:buFontTx/>
        <a:buBlip>
          <a:blip r:embed="rId13"/>
        </a:buBlip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0.png"/><Relationship Id="rId4" Type="http://schemas.microsoft.com/office/2014/relationships/chartEx" Target="../charts/chartEx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0.png"/><Relationship Id="rId4" Type="http://schemas.microsoft.com/office/2014/relationships/chartEx" Target="../charts/chartEx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80.png"/><Relationship Id="rId4" Type="http://schemas.microsoft.com/office/2014/relationships/chartEx" Target="../charts/chartEx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80.png"/><Relationship Id="rId4" Type="http://schemas.microsoft.com/office/2014/relationships/chartEx" Target="../charts/chartEx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microsoft.com/office/2014/relationships/chartEx" Target="../charts/chartEx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47FA73-7D0B-423D-9449-1C2C662AF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Presentation Template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EC113A22-CC91-4119-AE4E-D9A6A19CE9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General PEARL PV </a:t>
            </a:r>
            <a:r>
              <a:rPr lang="nl-NL" dirty="0" err="1"/>
              <a:t>theme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3EA4191-5DCE-42DC-86FC-84B8F4BD5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a.k.a</a:t>
            </a:r>
            <a:r>
              <a:rPr lang="nl-NL" dirty="0"/>
              <a:t>.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orange</a:t>
            </a:r>
            <a:r>
              <a:rPr lang="nl-NL" dirty="0"/>
              <a:t> </a:t>
            </a:r>
            <a:r>
              <a:rPr lang="nl-NL" dirty="0" err="1"/>
              <a:t>theme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2150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1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2159010"/>
              </p:ext>
            </p:extLst>
          </p:nvPr>
        </p:nvGraphicFramePr>
        <p:xfrm>
          <a:off x="838200" y="1825625"/>
          <a:ext cx="105161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02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0364211"/>
              </p:ext>
            </p:extLst>
          </p:nvPr>
        </p:nvGraphicFramePr>
        <p:xfrm>
          <a:off x="1269506" y="4140724"/>
          <a:ext cx="1008429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1074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5920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2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873341"/>
              </p:ext>
            </p:extLst>
          </p:nvPr>
        </p:nvGraphicFramePr>
        <p:xfrm>
          <a:off x="838200" y="1825625"/>
          <a:ext cx="105150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76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64006"/>
              </p:ext>
            </p:extLst>
          </p:nvPr>
        </p:nvGraphicFramePr>
        <p:xfrm>
          <a:off x="1233996" y="4140724"/>
          <a:ext cx="10119804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951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3914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B3EBF07-1C3C-4DE1-A881-FDCF24C258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027140-0445-42E0-9958-261F5A63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chemeClr val="bg1"/>
                </a:solidFill>
              </a:rPr>
              <a:t>Charts</a:t>
            </a:r>
            <a:r>
              <a:rPr lang="nl-NL" dirty="0">
                <a:solidFill>
                  <a:schemeClr val="bg1"/>
                </a:solidFill>
              </a:rPr>
              <a:t> (</a:t>
            </a:r>
            <a:r>
              <a:rPr lang="nl-NL" dirty="0" err="1">
                <a:solidFill>
                  <a:schemeClr val="bg1"/>
                </a:solidFill>
              </a:rPr>
              <a:t>white</a:t>
            </a:r>
            <a:r>
              <a:rPr lang="nl-NL" dirty="0">
                <a:solidFill>
                  <a:schemeClr val="bg1"/>
                </a:solidFill>
              </a:rPr>
              <a:t>)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031D98A8-BB9B-4569-8D66-8489283DF9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9179223"/>
              </p:ext>
            </p:extLst>
          </p:nvPr>
        </p:nvGraphicFramePr>
        <p:xfrm>
          <a:off x="838200" y="1825625"/>
          <a:ext cx="488166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GraphicFramePr/>
              <p:nvPr>
                <p:extLst/>
              </p:nvPr>
            </p:nvGraphicFramePr>
            <p:xfrm>
              <a:off x="5379868" y="1878889"/>
              <a:ext cx="5024762" cy="39004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79868" y="1878889"/>
                <a:ext cx="5024762" cy="39004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47932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47FA73-7D0B-423D-9449-1C2C662AF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Presentation Template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EC113A22-CC91-4119-AE4E-D9A6A19CE9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Purple</a:t>
            </a:r>
            <a:r>
              <a:rPr lang="nl-NL" dirty="0"/>
              <a:t> PEARL PV </a:t>
            </a:r>
            <a:r>
              <a:rPr lang="nl-NL" dirty="0" err="1"/>
              <a:t>theme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3EA4191-5DCE-42DC-86FC-84B8F4BD5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cum </a:t>
            </a:r>
            <a:r>
              <a:rPr lang="nl-NL" dirty="0" err="1"/>
              <a:t>dolore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285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F87DC-AE22-4489-8923-B4A72F20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</a:t>
            </a:r>
            <a:r>
              <a:rPr lang="nl-NL" dirty="0"/>
              <a:t> of contents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12AE9-BA21-4A9A-9204-B41CCBB7D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  <a:p>
            <a:r>
              <a:rPr lang="nl-NL" dirty="0"/>
              <a:t>Second item</a:t>
            </a:r>
          </a:p>
          <a:p>
            <a:r>
              <a:rPr lang="nl-NL" dirty="0" err="1"/>
              <a:t>Thirth</a:t>
            </a:r>
            <a:r>
              <a:rPr lang="nl-NL" dirty="0"/>
              <a:t> item</a:t>
            </a:r>
          </a:p>
          <a:p>
            <a:r>
              <a:rPr lang="nl-NL" dirty="0" err="1"/>
              <a:t>Fourth</a:t>
            </a:r>
            <a:r>
              <a:rPr lang="nl-NL" dirty="0"/>
              <a:t> item</a:t>
            </a:r>
          </a:p>
          <a:p>
            <a:r>
              <a:rPr lang="nl-NL" dirty="0" err="1"/>
              <a:t>Etcetera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652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79611-6785-4FB0-8AA6-19237FCF1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A7FBF-AFBD-45D7-8254-9B0F8C0D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Bulletpoints</a:t>
            </a:r>
            <a:r>
              <a:rPr lang="nl-NL" dirty="0"/>
              <a:t>, copy </a:t>
            </a:r>
            <a:r>
              <a:rPr lang="nl-NL" dirty="0" err="1"/>
              <a:t>this</a:t>
            </a:r>
            <a:r>
              <a:rPr lang="nl-NL" dirty="0"/>
              <a:t> line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special </a:t>
            </a:r>
            <a:r>
              <a:rPr lang="nl-NL" dirty="0" err="1"/>
              <a:t>bulletpoint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2013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1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374116"/>
              </p:ext>
            </p:extLst>
          </p:nvPr>
        </p:nvGraphicFramePr>
        <p:xfrm>
          <a:off x="838200" y="1825625"/>
          <a:ext cx="105161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02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7623735"/>
              </p:ext>
            </p:extLst>
          </p:nvPr>
        </p:nvGraphicFramePr>
        <p:xfrm>
          <a:off x="1269506" y="4140724"/>
          <a:ext cx="1008429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1074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9949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2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1809345"/>
              </p:ext>
            </p:extLst>
          </p:nvPr>
        </p:nvGraphicFramePr>
        <p:xfrm>
          <a:off x="838200" y="1825625"/>
          <a:ext cx="105150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76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124398"/>
              </p:ext>
            </p:extLst>
          </p:nvPr>
        </p:nvGraphicFramePr>
        <p:xfrm>
          <a:off x="1233996" y="4140724"/>
          <a:ext cx="10119804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951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738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B3EBF07-1C3C-4DE1-A881-FDCF24C258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027140-0445-42E0-9958-261F5A63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chemeClr val="bg1"/>
                </a:solidFill>
              </a:rPr>
              <a:t>Charts</a:t>
            </a:r>
            <a:r>
              <a:rPr lang="nl-NL" dirty="0">
                <a:solidFill>
                  <a:schemeClr val="bg1"/>
                </a:solidFill>
              </a:rPr>
              <a:t> (</a:t>
            </a:r>
            <a:r>
              <a:rPr lang="nl-NL" dirty="0" err="1">
                <a:solidFill>
                  <a:schemeClr val="bg1"/>
                </a:solidFill>
              </a:rPr>
              <a:t>white</a:t>
            </a:r>
            <a:r>
              <a:rPr lang="nl-NL" dirty="0">
                <a:solidFill>
                  <a:schemeClr val="bg1"/>
                </a:solidFill>
              </a:rPr>
              <a:t>)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031D98A8-BB9B-4569-8D66-8489283DF9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47099"/>
              </p:ext>
            </p:extLst>
          </p:nvPr>
        </p:nvGraphicFramePr>
        <p:xfrm>
          <a:off x="838200" y="1825625"/>
          <a:ext cx="5027579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GraphicFramePr/>
              <p:nvPr>
                <p:extLst/>
              </p:nvPr>
            </p:nvGraphicFramePr>
            <p:xfrm>
              <a:off x="5379868" y="1878889"/>
              <a:ext cx="5024762" cy="39004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79868" y="1878889"/>
                <a:ext cx="5024762" cy="39004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1831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47FA73-7D0B-423D-9449-1C2C662AF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Presentation Template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EC113A22-CC91-4119-AE4E-D9A6A19CE9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Yellow</a:t>
            </a:r>
            <a:r>
              <a:rPr lang="nl-NL" dirty="0"/>
              <a:t> PEARL PV </a:t>
            </a:r>
            <a:r>
              <a:rPr lang="nl-NL" dirty="0" err="1"/>
              <a:t>theme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3EA4191-5DCE-42DC-86FC-84B8F4BD5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cum </a:t>
            </a:r>
            <a:r>
              <a:rPr lang="nl-NL" dirty="0" err="1"/>
              <a:t>dolore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53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F87DC-AE22-4489-8923-B4A72F20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</a:t>
            </a:r>
            <a:r>
              <a:rPr lang="nl-NL" dirty="0"/>
              <a:t> of contents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12AE9-BA21-4A9A-9204-B41CCBB7D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  <a:p>
            <a:r>
              <a:rPr lang="nl-NL" dirty="0"/>
              <a:t>Second item</a:t>
            </a:r>
          </a:p>
          <a:p>
            <a:r>
              <a:rPr lang="nl-NL" dirty="0" err="1"/>
              <a:t>Thirth</a:t>
            </a:r>
            <a:r>
              <a:rPr lang="nl-NL" dirty="0"/>
              <a:t> item</a:t>
            </a:r>
          </a:p>
          <a:p>
            <a:r>
              <a:rPr lang="nl-NL" dirty="0" err="1"/>
              <a:t>Fourth</a:t>
            </a:r>
            <a:r>
              <a:rPr lang="nl-NL" dirty="0"/>
              <a:t> item</a:t>
            </a:r>
          </a:p>
          <a:p>
            <a:r>
              <a:rPr lang="nl-NL" dirty="0" err="1"/>
              <a:t>Etcetera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113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F87DC-AE22-4489-8923-B4A72F20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</a:t>
            </a:r>
            <a:r>
              <a:rPr lang="nl-NL" dirty="0"/>
              <a:t> of contents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12AE9-BA21-4A9A-9204-B41CCBB7D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  <a:p>
            <a:r>
              <a:rPr lang="nl-NL" dirty="0"/>
              <a:t>Second item</a:t>
            </a:r>
          </a:p>
          <a:p>
            <a:r>
              <a:rPr lang="nl-NL" dirty="0" err="1"/>
              <a:t>Thirth</a:t>
            </a:r>
            <a:r>
              <a:rPr lang="nl-NL" dirty="0"/>
              <a:t> item</a:t>
            </a:r>
          </a:p>
          <a:p>
            <a:r>
              <a:rPr lang="nl-NL" dirty="0" err="1"/>
              <a:t>Fourth</a:t>
            </a:r>
            <a:r>
              <a:rPr lang="nl-NL" dirty="0"/>
              <a:t> item</a:t>
            </a:r>
          </a:p>
          <a:p>
            <a:r>
              <a:rPr lang="nl-NL" dirty="0" err="1"/>
              <a:t>Etcetera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567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79611-6785-4FB0-8AA6-19237FCF1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A7FBF-AFBD-45D7-8254-9B0F8C0D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Bulletpoints</a:t>
            </a:r>
            <a:r>
              <a:rPr lang="nl-NL" dirty="0"/>
              <a:t>, copy </a:t>
            </a:r>
            <a:r>
              <a:rPr lang="nl-NL" dirty="0" err="1"/>
              <a:t>this</a:t>
            </a:r>
            <a:r>
              <a:rPr lang="nl-NL" dirty="0"/>
              <a:t> line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special </a:t>
            </a:r>
            <a:r>
              <a:rPr lang="nl-NL" dirty="0" err="1"/>
              <a:t>bulletpoint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79134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1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61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02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69506" y="4140724"/>
          <a:ext cx="1008429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1074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1918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2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0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76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33996" y="4140724"/>
          <a:ext cx="10119804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951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1291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B3EBF07-1C3C-4DE1-A881-FDCF24C258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027140-0445-42E0-9958-261F5A63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chemeClr val="bg1"/>
                </a:solidFill>
              </a:rPr>
              <a:t>Charts</a:t>
            </a:r>
            <a:r>
              <a:rPr lang="nl-NL" dirty="0">
                <a:solidFill>
                  <a:schemeClr val="bg1"/>
                </a:solidFill>
              </a:rPr>
              <a:t> (</a:t>
            </a:r>
            <a:r>
              <a:rPr lang="nl-NL" dirty="0" err="1">
                <a:solidFill>
                  <a:schemeClr val="bg1"/>
                </a:solidFill>
              </a:rPr>
              <a:t>white</a:t>
            </a:r>
            <a:r>
              <a:rPr lang="nl-NL" dirty="0">
                <a:solidFill>
                  <a:schemeClr val="bg1"/>
                </a:solidFill>
              </a:rPr>
              <a:t>)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031D98A8-BB9B-4569-8D66-8489283DF9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376253"/>
              </p:ext>
            </p:extLst>
          </p:nvPr>
        </p:nvGraphicFramePr>
        <p:xfrm>
          <a:off x="838200" y="1825625"/>
          <a:ext cx="447310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GraphicFramePr/>
              <p:nvPr>
                <p:extLst/>
              </p:nvPr>
            </p:nvGraphicFramePr>
            <p:xfrm>
              <a:off x="5379868" y="1878889"/>
              <a:ext cx="5024762" cy="39004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79868" y="1878889"/>
                <a:ext cx="5024762" cy="39004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22273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47FA73-7D0B-423D-9449-1C2C662AF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Presentation Template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EC113A22-CC91-4119-AE4E-D9A6A19CE9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Red PEARL PV </a:t>
            </a:r>
            <a:r>
              <a:rPr lang="nl-NL" dirty="0" err="1"/>
              <a:t>theme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3EA4191-5DCE-42DC-86FC-84B8F4BD5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cum </a:t>
            </a:r>
            <a:r>
              <a:rPr lang="nl-NL" dirty="0" err="1"/>
              <a:t>dolore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549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F87DC-AE22-4489-8923-B4A72F20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</a:t>
            </a:r>
            <a:r>
              <a:rPr lang="nl-NL" dirty="0"/>
              <a:t> of contents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12AE9-BA21-4A9A-9204-B41CCBB7D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  <a:p>
            <a:r>
              <a:rPr lang="nl-NL" dirty="0"/>
              <a:t>Second item</a:t>
            </a:r>
          </a:p>
          <a:p>
            <a:r>
              <a:rPr lang="nl-NL" dirty="0" err="1"/>
              <a:t>Thirth</a:t>
            </a:r>
            <a:r>
              <a:rPr lang="nl-NL" dirty="0"/>
              <a:t> item</a:t>
            </a:r>
          </a:p>
          <a:p>
            <a:r>
              <a:rPr lang="nl-NL" dirty="0" err="1"/>
              <a:t>Fourth</a:t>
            </a:r>
            <a:r>
              <a:rPr lang="nl-NL" dirty="0"/>
              <a:t> item</a:t>
            </a:r>
          </a:p>
          <a:p>
            <a:r>
              <a:rPr lang="nl-NL" dirty="0" err="1"/>
              <a:t>Etcetera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507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79611-6785-4FB0-8AA6-19237FCF1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A7FBF-AFBD-45D7-8254-9B0F8C0D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Bulletpoints</a:t>
            </a:r>
            <a:r>
              <a:rPr lang="nl-NL" dirty="0"/>
              <a:t>, copy </a:t>
            </a:r>
            <a:r>
              <a:rPr lang="nl-NL" dirty="0" err="1"/>
              <a:t>this</a:t>
            </a:r>
            <a:r>
              <a:rPr lang="nl-NL" dirty="0"/>
              <a:t> line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special </a:t>
            </a:r>
            <a:r>
              <a:rPr lang="nl-NL" dirty="0" err="1"/>
              <a:t>bulletpoint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90035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1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61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02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902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356" marR="9535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356" marR="95356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69506" y="4140724"/>
          <a:ext cx="1008429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1074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919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2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0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768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628768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 marL="95012" marR="9501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012" marR="95012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33996" y="4140724"/>
          <a:ext cx="10119804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951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7576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79611-6785-4FB0-8AA6-19237FCF1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A7FBF-AFBD-45D7-8254-9B0F8C0D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Bulletpoints</a:t>
            </a:r>
            <a:r>
              <a:rPr lang="nl-NL" dirty="0"/>
              <a:t>, copy </a:t>
            </a:r>
            <a:r>
              <a:rPr lang="nl-NL" dirty="0" err="1"/>
              <a:t>this</a:t>
            </a:r>
            <a:r>
              <a:rPr lang="nl-NL" dirty="0"/>
              <a:t> line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special </a:t>
            </a:r>
            <a:r>
              <a:rPr lang="nl-NL" dirty="0" err="1"/>
              <a:t>bulletpoint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235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B3EBF07-1C3C-4DE1-A881-FDCF24C258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027140-0445-42E0-9958-261F5A63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chemeClr val="bg1"/>
                </a:solidFill>
              </a:rPr>
              <a:t>Charts</a:t>
            </a:r>
            <a:r>
              <a:rPr lang="nl-NL" dirty="0">
                <a:solidFill>
                  <a:schemeClr val="bg1"/>
                </a:solidFill>
              </a:rPr>
              <a:t> (</a:t>
            </a:r>
            <a:r>
              <a:rPr lang="nl-NL" dirty="0" err="1">
                <a:solidFill>
                  <a:schemeClr val="bg1"/>
                </a:solidFill>
              </a:rPr>
              <a:t>white</a:t>
            </a:r>
            <a:r>
              <a:rPr lang="nl-NL" dirty="0">
                <a:solidFill>
                  <a:schemeClr val="bg1"/>
                </a:solidFill>
              </a:rPr>
              <a:t>)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031D98A8-BB9B-4569-8D66-8489283DF91A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GraphicFramePr/>
              <p:nvPr>
                <p:extLst/>
              </p:nvPr>
            </p:nvGraphicFramePr>
            <p:xfrm>
              <a:off x="5379868" y="1878889"/>
              <a:ext cx="5024762" cy="39004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79868" y="1878889"/>
                <a:ext cx="5024762" cy="39004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40679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1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644599"/>
              </p:ext>
            </p:extLst>
          </p:nvPr>
        </p:nvGraphicFramePr>
        <p:xfrm>
          <a:off x="1269506" y="1825625"/>
          <a:ext cx="1008429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1073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1073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1073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1073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3601192"/>
              </p:ext>
            </p:extLst>
          </p:nvPr>
        </p:nvGraphicFramePr>
        <p:xfrm>
          <a:off x="1269506" y="4140724"/>
          <a:ext cx="1008429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1074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1074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6075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57E4-9700-4200-A6E5-CE49AB5C5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Tables</a:t>
            </a:r>
            <a:r>
              <a:rPr lang="nl-NL" dirty="0"/>
              <a:t> 2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44841D6F-69DC-4311-A2CA-6F6BF1E3D9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616830"/>
              </p:ext>
            </p:extLst>
          </p:nvPr>
        </p:nvGraphicFramePr>
        <p:xfrm>
          <a:off x="1233996" y="1825625"/>
          <a:ext cx="1011980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951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Column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2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3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Column 4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Row</a:t>
                      </a:r>
                      <a:r>
                        <a:rPr lang="nl-NL" dirty="0"/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3102962"/>
                  </a:ext>
                </a:extLst>
              </a:tr>
            </a:tbl>
          </a:graphicData>
        </a:graphic>
      </p:graphicFrame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5C2D1956-96FF-4547-9496-1BAF8D1CF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424454"/>
              </p:ext>
            </p:extLst>
          </p:nvPr>
        </p:nvGraphicFramePr>
        <p:xfrm>
          <a:off x="1233996" y="4140724"/>
          <a:ext cx="10119804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951">
                  <a:extLst>
                    <a:ext uri="{9D8B030D-6E8A-4147-A177-3AD203B41FA5}">
                      <a16:colId xmlns:a16="http://schemas.microsoft.com/office/drawing/2014/main" val="356072670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052868735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2637929568"/>
                    </a:ext>
                  </a:extLst>
                </a:gridCol>
                <a:gridCol w="2529951">
                  <a:extLst>
                    <a:ext uri="{9D8B030D-6E8A-4147-A177-3AD203B41FA5}">
                      <a16:colId xmlns:a16="http://schemas.microsoft.com/office/drawing/2014/main" val="7998690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b="1" dirty="0" err="1"/>
                        <a:t>Row</a:t>
                      </a:r>
                      <a:r>
                        <a:rPr lang="nl-NL" b="1" dirty="0"/>
                        <a:t> 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2</a:t>
                      </a: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Column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7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353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543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7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>
                          <a:solidFill>
                            <a:schemeClr val="bg1"/>
                          </a:solidFill>
                        </a:rPr>
                        <a:t>Row</a:t>
                      </a:r>
                      <a:r>
                        <a:rPr lang="nl-NL" b="1" dirty="0">
                          <a:solidFill>
                            <a:schemeClr val="bg1"/>
                          </a:solidFill>
                        </a:rPr>
                        <a:t>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7B18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7B1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3901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404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B3EBF07-1C3C-4DE1-A881-FDCF24C258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027140-0445-42E0-9958-261F5A630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chemeClr val="bg1"/>
                </a:solidFill>
              </a:rPr>
              <a:t>Charts</a:t>
            </a:r>
            <a:r>
              <a:rPr lang="nl-NL" dirty="0">
                <a:solidFill>
                  <a:schemeClr val="bg1"/>
                </a:solidFill>
              </a:rPr>
              <a:t> (</a:t>
            </a:r>
            <a:r>
              <a:rPr lang="nl-NL" dirty="0" err="1">
                <a:solidFill>
                  <a:schemeClr val="bg1"/>
                </a:solidFill>
              </a:rPr>
              <a:t>white</a:t>
            </a:r>
            <a:r>
              <a:rPr lang="nl-NL" dirty="0">
                <a:solidFill>
                  <a:schemeClr val="bg1"/>
                </a:solidFill>
              </a:rPr>
              <a:t>)</a:t>
            </a:r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031D98A8-BB9B-4569-8D66-8489283DF9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7664268"/>
              </p:ext>
            </p:extLst>
          </p:nvPr>
        </p:nvGraphicFramePr>
        <p:xfrm>
          <a:off x="838200" y="1825625"/>
          <a:ext cx="5118717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71643220"/>
                  </p:ext>
                </p:extLst>
              </p:nvPr>
            </p:nvGraphicFramePr>
            <p:xfrm>
              <a:off x="5379868" y="1878889"/>
              <a:ext cx="5024762" cy="39004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9" name="Grafiek 8">
                <a:extLst>
                  <a:ext uri="{FF2B5EF4-FFF2-40B4-BE49-F238E27FC236}">
                    <a16:creationId xmlns:a16="http://schemas.microsoft.com/office/drawing/2014/main" id="{97B46D09-7471-4E56-B6BC-0EBD0C8C4B1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79868" y="1878889"/>
                <a:ext cx="5024762" cy="39004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879946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47FA73-7D0B-423D-9449-1C2C662AFB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Presentation Template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EC113A22-CC91-4119-AE4E-D9A6A19CE9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Green PEARL PV </a:t>
            </a:r>
            <a:r>
              <a:rPr lang="nl-NL" dirty="0" err="1"/>
              <a:t>theme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3EA4191-5DCE-42DC-86FC-84B8F4BD5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Lorem</a:t>
            </a:r>
            <a:r>
              <a:rPr lang="nl-NL" dirty="0"/>
              <a:t> </a:t>
            </a:r>
            <a:r>
              <a:rPr lang="nl-NL" dirty="0" err="1"/>
              <a:t>ipsum</a:t>
            </a:r>
            <a:r>
              <a:rPr lang="nl-NL" dirty="0"/>
              <a:t> cum </a:t>
            </a:r>
            <a:r>
              <a:rPr lang="nl-NL" dirty="0" err="1"/>
              <a:t>dolore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942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F87DC-AE22-4489-8923-B4A72F20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Table</a:t>
            </a:r>
            <a:r>
              <a:rPr lang="nl-NL" dirty="0"/>
              <a:t> of contents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12AE9-BA21-4A9A-9204-B41CCBB7D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  <a:p>
            <a:r>
              <a:rPr lang="nl-NL" dirty="0"/>
              <a:t>Second item</a:t>
            </a:r>
          </a:p>
          <a:p>
            <a:r>
              <a:rPr lang="nl-NL" dirty="0" err="1"/>
              <a:t>Thirth</a:t>
            </a:r>
            <a:r>
              <a:rPr lang="nl-NL" dirty="0"/>
              <a:t> item</a:t>
            </a:r>
          </a:p>
          <a:p>
            <a:r>
              <a:rPr lang="nl-NL" dirty="0" err="1"/>
              <a:t>Fourth</a:t>
            </a:r>
            <a:r>
              <a:rPr lang="nl-NL" dirty="0"/>
              <a:t> item</a:t>
            </a:r>
          </a:p>
          <a:p>
            <a:r>
              <a:rPr lang="nl-NL" dirty="0" err="1"/>
              <a:t>Etcetera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060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79611-6785-4FB0-8AA6-19237FCF1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First item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AA7FBF-AFBD-45D7-8254-9B0F8C0D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Bulletpoints</a:t>
            </a:r>
            <a:r>
              <a:rPr lang="nl-NL" dirty="0"/>
              <a:t>, copy </a:t>
            </a:r>
            <a:r>
              <a:rPr lang="nl-NL" dirty="0" err="1"/>
              <a:t>this</a:t>
            </a:r>
            <a:r>
              <a:rPr lang="nl-NL" dirty="0"/>
              <a:t> line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special </a:t>
            </a:r>
            <a:r>
              <a:rPr lang="nl-NL" dirty="0" err="1"/>
              <a:t>bulletpoint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5842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PEARL Orang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C7B18"/>
      </a:accent1>
      <a:accent2>
        <a:srgbClr val="EBA857"/>
      </a:accent2>
      <a:accent3>
        <a:srgbClr val="A16113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4">
      <a:majorFont>
        <a:latin typeface="Calibr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PEARL 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1AF78"/>
      </a:accent1>
      <a:accent2>
        <a:srgbClr val="B3CEAE"/>
      </a:accent2>
      <a:accent3>
        <a:srgbClr val="53813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4">
      <a:majorFont>
        <a:latin typeface="Calibr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Kantoorthema">
  <a:themeElements>
    <a:clrScheme name="PEARL Purpl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5987"/>
      </a:accent1>
      <a:accent2>
        <a:srgbClr val="D7B5C6"/>
      </a:accent2>
      <a:accent3>
        <a:srgbClr val="6F3B5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4">
      <a:majorFont>
        <a:latin typeface="Calibr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Kantoorthema">
  <a:themeElements>
    <a:clrScheme name="PEARL Yell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3A809"/>
      </a:accent1>
      <a:accent2>
        <a:srgbClr val="FFD965"/>
      </a:accent2>
      <a:accent3>
        <a:srgbClr val="BF9000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4">
      <a:majorFont>
        <a:latin typeface="Calibr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Kantoorthema">
  <a:themeElements>
    <a:clrScheme name="PEARL Re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8543C"/>
      </a:accent1>
      <a:accent2>
        <a:srgbClr val="DE9889"/>
      </a:accent2>
      <a:accent3>
        <a:srgbClr val="983D2A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angepast 4">
      <a:majorFont>
        <a:latin typeface="Calibri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530</Words>
  <Application>Microsoft Office PowerPoint</Application>
  <PresentationFormat>Breedbeeld</PresentationFormat>
  <Paragraphs>230</Paragraphs>
  <Slides>30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5</vt:i4>
      </vt:variant>
      <vt:variant>
        <vt:lpstr>Diatitels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Segoe UI Light</vt:lpstr>
      <vt:lpstr>Kantoorthema</vt:lpstr>
      <vt:lpstr>1_Kantoorthema</vt:lpstr>
      <vt:lpstr>2_Kantoorthema</vt:lpstr>
      <vt:lpstr>3_Kantoorthema</vt:lpstr>
      <vt:lpstr>4_Kantoorthema</vt:lpstr>
      <vt:lpstr>Presentation Template</vt:lpstr>
      <vt:lpstr>Table of contents</vt:lpstr>
      <vt:lpstr>First item</vt:lpstr>
      <vt:lpstr>Tables 1</vt:lpstr>
      <vt:lpstr>Tables 2</vt:lpstr>
      <vt:lpstr>Charts (white)</vt:lpstr>
      <vt:lpstr>Presentation Template</vt:lpstr>
      <vt:lpstr>Table of contents</vt:lpstr>
      <vt:lpstr>First item</vt:lpstr>
      <vt:lpstr>Tables 1</vt:lpstr>
      <vt:lpstr>Tables 2</vt:lpstr>
      <vt:lpstr>Charts (white)</vt:lpstr>
      <vt:lpstr>Presentation Template</vt:lpstr>
      <vt:lpstr>Table of contents</vt:lpstr>
      <vt:lpstr>First item</vt:lpstr>
      <vt:lpstr>Tables 1</vt:lpstr>
      <vt:lpstr>Tables 2</vt:lpstr>
      <vt:lpstr>Charts (white)</vt:lpstr>
      <vt:lpstr>Presentation Template</vt:lpstr>
      <vt:lpstr>Table of contents</vt:lpstr>
      <vt:lpstr>First item</vt:lpstr>
      <vt:lpstr>Tables 1</vt:lpstr>
      <vt:lpstr>Tables 2</vt:lpstr>
      <vt:lpstr>Charts (white)</vt:lpstr>
      <vt:lpstr>Presentation Template</vt:lpstr>
      <vt:lpstr>Table of contents</vt:lpstr>
      <vt:lpstr>First item</vt:lpstr>
      <vt:lpstr>Tables 1</vt:lpstr>
      <vt:lpstr>Tables 2</vt:lpstr>
      <vt:lpstr>Charts (white)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Thimo Willems</dc:creator>
  <cp:lastModifiedBy>Thimo Willems</cp:lastModifiedBy>
  <cp:revision>16</cp:revision>
  <dcterms:created xsi:type="dcterms:W3CDTF">2018-04-12T16:53:33Z</dcterms:created>
  <dcterms:modified xsi:type="dcterms:W3CDTF">2018-04-23T19:34:44Z</dcterms:modified>
</cp:coreProperties>
</file>