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  <p:sldMasterId id="2147483693" r:id="rId2"/>
    <p:sldMasterId id="2147483708" r:id="rId3"/>
  </p:sldMasterIdLst>
  <p:notesMasterIdLst>
    <p:notesMasterId r:id="rId10"/>
  </p:notesMasterIdLst>
  <p:handoutMasterIdLst>
    <p:handoutMasterId r:id="rId11"/>
  </p:handoutMasterIdLst>
  <p:sldIdLst>
    <p:sldId id="256" r:id="rId4"/>
    <p:sldId id="349" r:id="rId5"/>
    <p:sldId id="282" r:id="rId6"/>
    <p:sldId id="317" r:id="rId7"/>
    <p:sldId id="331" r:id="rId8"/>
    <p:sldId id="302" r:id="rId9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pos="5949" userDrawn="1">
          <p15:clr>
            <a:srgbClr val="A4A3A4"/>
          </p15:clr>
        </p15:guide>
        <p15:guide id="2" orient="horz" pos="2160">
          <p15:clr>
            <a:srgbClr val="A4A3A4"/>
          </p15:clr>
        </p15:guide>
        <p15:guide id="3" pos="4462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D5C30"/>
    <a:srgbClr val="E1783C"/>
    <a:srgbClr val="3C3C3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Style moyen 2 - Accentuation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00A15C55-8517-42AA-B614-E9B94910E393}" styleName="Style moyen 2 - Accentuation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93296810-A885-4BE3-A3E7-6D5BEEA58F35}" styleName="Style moyen 2 - Accentuation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FABFCF23-3B69-468F-B69F-88F6DE6A72F2}" styleName="Style moyen 1 - Accentuation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727" autoAdjust="0"/>
  </p:normalViewPr>
  <p:slideViewPr>
    <p:cSldViewPr snapToGrid="0" snapToObjects="1" showGuides="1">
      <p:cViewPr varScale="1">
        <p:scale>
          <a:sx n="88" d="100"/>
          <a:sy n="88" d="100"/>
        </p:scale>
        <p:origin x="1334" y="62"/>
      </p:cViewPr>
      <p:guideLst>
        <p:guide pos="5949"/>
        <p:guide orient="horz" pos="2160"/>
        <p:guide pos="4462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 snapToObjects="1" showGuides="1">
      <p:cViewPr varScale="1">
        <p:scale>
          <a:sx n="137" d="100"/>
          <a:sy n="137" d="100"/>
        </p:scale>
        <p:origin x="4744" y="19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2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’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759D07E-DAEA-3E43-8AD1-9B0873FB551A}" type="datetimeFigureOut">
              <a:rPr lang="fr-FR" smtClean="0"/>
              <a:t>30/01/2018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0F9731F-95B1-1047-A9A5-CBF9FF3C33CB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22444938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’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A52D426-6319-1843-BB06-506424092938}" type="datetimeFigureOut">
              <a:rPr lang="fr-FR" smtClean="0"/>
              <a:t>30/01/2018</a:t>
            </a:fld>
            <a:endParaRPr lang="fr-FR"/>
          </a:p>
        </p:txBody>
      </p:sp>
      <p:sp>
        <p:nvSpPr>
          <p:cNvPr id="4" name="Espace réservé de l’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528229E-A5D3-DE47-928C-2ED6A4F8D306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35900290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28229E-A5D3-DE47-928C-2ED6A4F8D306}" type="slidenum">
              <a:rPr lang="fr-FR" smtClean="0"/>
              <a:t>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7349458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28229E-A5D3-DE47-928C-2ED6A4F8D306}" type="slidenum">
              <a:rPr lang="fr-FR" smtClean="0"/>
              <a:t>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9327115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28229E-A5D3-DE47-928C-2ED6A4F8D306}" type="slidenum">
              <a:rPr lang="fr-FR" smtClean="0"/>
              <a:t>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3674064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28229E-A5D3-DE47-928C-2ED6A4F8D306}" type="slidenum">
              <a:rPr lang="fr-FR" smtClean="0"/>
              <a:t>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5201616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28229E-A5D3-DE47-928C-2ED6A4F8D306}" type="slidenum">
              <a:rPr lang="fr-FR" smtClean="0"/>
              <a:t>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972106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facebook.com/COST.Programme/" TargetMode="External"/><Relationship Id="rId3" Type="http://schemas.openxmlformats.org/officeDocument/2006/relationships/hyperlink" Target="https://twitter.com/costprogramme?lang=fr" TargetMode="External"/><Relationship Id="rId7" Type="http://schemas.openxmlformats.org/officeDocument/2006/relationships/image" Target="../media/image9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Relationship Id="rId6" Type="http://schemas.openxmlformats.org/officeDocument/2006/relationships/hyperlink" Target="https://www.youtube.com/user/COSTOffice" TargetMode="External"/><Relationship Id="rId11" Type="http://schemas.openxmlformats.org/officeDocument/2006/relationships/image" Target="../media/image11.png"/><Relationship Id="rId5" Type="http://schemas.openxmlformats.org/officeDocument/2006/relationships/hyperlink" Target="http://www.cost.eu/" TargetMode="External"/><Relationship Id="rId10" Type="http://schemas.openxmlformats.org/officeDocument/2006/relationships/hyperlink" Target="https://www.linkedin.com/company/cost-office" TargetMode="External"/><Relationship Id="rId4" Type="http://schemas.openxmlformats.org/officeDocument/2006/relationships/image" Target="../media/image8.jpg"/><Relationship Id="rId9" Type="http://schemas.openxmlformats.org/officeDocument/2006/relationships/image" Target="../media/image10.png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facebook.com/COST.Programme/" TargetMode="External"/><Relationship Id="rId3" Type="http://schemas.openxmlformats.org/officeDocument/2006/relationships/hyperlink" Target="https://twitter.com/costprogramme?lang=fr" TargetMode="External"/><Relationship Id="rId7" Type="http://schemas.openxmlformats.org/officeDocument/2006/relationships/image" Target="../media/image9.png"/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2.xml"/><Relationship Id="rId6" Type="http://schemas.openxmlformats.org/officeDocument/2006/relationships/hyperlink" Target="https://www.youtube.com/user/COSTOffice" TargetMode="External"/><Relationship Id="rId11" Type="http://schemas.openxmlformats.org/officeDocument/2006/relationships/image" Target="../media/image11.png"/><Relationship Id="rId5" Type="http://schemas.openxmlformats.org/officeDocument/2006/relationships/hyperlink" Target="http://www.cost.eu/" TargetMode="External"/><Relationship Id="rId10" Type="http://schemas.openxmlformats.org/officeDocument/2006/relationships/hyperlink" Target="https://www.linkedin.com/company/cost-office" TargetMode="External"/><Relationship Id="rId4" Type="http://schemas.openxmlformats.org/officeDocument/2006/relationships/image" Target="../media/image8.jpg"/><Relationship Id="rId9" Type="http://schemas.openxmlformats.org/officeDocument/2006/relationships/image" Target="../media/image10.png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emf"/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emf"/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emf"/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emf"/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facebook.com/COST.Programme/" TargetMode="External"/><Relationship Id="rId3" Type="http://schemas.openxmlformats.org/officeDocument/2006/relationships/hyperlink" Target="https://twitter.com/costprogramme?lang=fr" TargetMode="External"/><Relationship Id="rId7" Type="http://schemas.openxmlformats.org/officeDocument/2006/relationships/image" Target="../media/image9.png"/><Relationship Id="rId2" Type="http://schemas.openxmlformats.org/officeDocument/2006/relationships/image" Target="../media/image25.emf"/><Relationship Id="rId1" Type="http://schemas.openxmlformats.org/officeDocument/2006/relationships/slideMaster" Target="../slideMasters/slideMaster3.xml"/><Relationship Id="rId6" Type="http://schemas.openxmlformats.org/officeDocument/2006/relationships/hyperlink" Target="https://www.youtube.com/user/COSTOffice" TargetMode="External"/><Relationship Id="rId11" Type="http://schemas.openxmlformats.org/officeDocument/2006/relationships/image" Target="../media/image11.png"/><Relationship Id="rId5" Type="http://schemas.openxmlformats.org/officeDocument/2006/relationships/hyperlink" Target="http://www.cost.eu/" TargetMode="External"/><Relationship Id="rId10" Type="http://schemas.openxmlformats.org/officeDocument/2006/relationships/hyperlink" Target="https://www.linkedin.com/company/cost-office" TargetMode="External"/><Relationship Id="rId4" Type="http://schemas.openxmlformats.org/officeDocument/2006/relationships/image" Target="../media/image8.jpg"/><Relationship Id="rId9" Type="http://schemas.openxmlformats.org/officeDocument/2006/relationships/image" Target="../media/image10.png"/></Relationships>
</file>

<file path=ppt/slideLayouts/_rels/slideLayout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esentation -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" y="501"/>
            <a:ext cx="9143332" cy="6857499"/>
          </a:xfrm>
          <a:prstGeom prst="rect">
            <a:avLst/>
          </a:prstGeom>
        </p:spPr>
      </p:pic>
      <p:sp>
        <p:nvSpPr>
          <p:cNvPr id="14" name="Titre 13"/>
          <p:cNvSpPr>
            <a:spLocks noGrp="1"/>
          </p:cNvSpPr>
          <p:nvPr>
            <p:ph type="title" hasCustomPrompt="1"/>
          </p:nvPr>
        </p:nvSpPr>
        <p:spPr>
          <a:xfrm>
            <a:off x="1038802" y="3961397"/>
            <a:ext cx="6245657" cy="587767"/>
          </a:xfrm>
          <a:prstGeom prst="rect">
            <a:avLst/>
          </a:prstGeom>
        </p:spPr>
        <p:txBody>
          <a:bodyPr/>
          <a:lstStyle>
            <a:lvl1pPr>
              <a:defRPr sz="3500" b="1" i="0" baseline="0"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fr-FR" dirty="0" err="1" smtClean="0"/>
              <a:t>Presentation</a:t>
            </a:r>
            <a:r>
              <a:rPr lang="fr-FR" dirty="0" smtClean="0"/>
              <a:t> </a:t>
            </a:r>
            <a:r>
              <a:rPr lang="fr-FR" dirty="0" err="1" smtClean="0"/>
              <a:t>title</a:t>
            </a:r>
            <a:r>
              <a:rPr lang="fr-FR" dirty="0" smtClean="0"/>
              <a:t> – one line</a:t>
            </a:r>
            <a:endParaRPr lang="fr-FR" dirty="0"/>
          </a:p>
        </p:txBody>
      </p:sp>
      <p:sp>
        <p:nvSpPr>
          <p:cNvPr id="17" name="Espace réservé du texte 16"/>
          <p:cNvSpPr>
            <a:spLocks noGrp="1"/>
          </p:cNvSpPr>
          <p:nvPr>
            <p:ph type="body" sz="quarter" idx="10" hasCustomPrompt="1"/>
          </p:nvPr>
        </p:nvSpPr>
        <p:spPr>
          <a:xfrm>
            <a:off x="1038441" y="4557940"/>
            <a:ext cx="6246019" cy="46967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 baseline="0">
                <a:solidFill>
                  <a:schemeClr val="tx2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fr-FR" dirty="0" err="1" smtClean="0"/>
              <a:t>Presentation</a:t>
            </a:r>
            <a:r>
              <a:rPr lang="fr-FR" dirty="0" smtClean="0"/>
              <a:t> </a:t>
            </a:r>
            <a:r>
              <a:rPr lang="fr-FR" dirty="0" err="1" smtClean="0"/>
              <a:t>subtitle</a:t>
            </a:r>
            <a:r>
              <a:rPr lang="fr-FR" dirty="0" smtClean="0"/>
              <a:t> – one line</a:t>
            </a:r>
            <a:endParaRPr lang="fr-FR" dirty="0"/>
          </a:p>
        </p:txBody>
      </p:sp>
      <p:sp>
        <p:nvSpPr>
          <p:cNvPr id="7" name="Espace réservé du texte 16"/>
          <p:cNvSpPr>
            <a:spLocks noGrp="1"/>
          </p:cNvSpPr>
          <p:nvPr>
            <p:ph type="body" sz="quarter" idx="11" hasCustomPrompt="1"/>
          </p:nvPr>
        </p:nvSpPr>
        <p:spPr>
          <a:xfrm>
            <a:off x="1038441" y="5043451"/>
            <a:ext cx="6246019" cy="46967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 baseline="0">
                <a:solidFill>
                  <a:schemeClr val="tx2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fr-FR" dirty="0" err="1" smtClean="0"/>
              <a:t>Presenter</a:t>
            </a:r>
            <a:r>
              <a:rPr lang="fr-FR" dirty="0" smtClean="0"/>
              <a:t> – Location – Date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719109994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pos="756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Presentation - Empty -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" y="0"/>
            <a:ext cx="9143332" cy="6857499"/>
          </a:xfrm>
          <a:prstGeom prst="rect">
            <a:avLst/>
          </a:prstGeom>
        </p:spPr>
      </p:pic>
      <p:sp>
        <p:nvSpPr>
          <p:cNvPr id="8" name="ZoneTexte 7"/>
          <p:cNvSpPr txBox="1"/>
          <p:nvPr userDrawn="1"/>
        </p:nvSpPr>
        <p:spPr>
          <a:xfrm>
            <a:off x="6591905" y="6216896"/>
            <a:ext cx="224971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81EA0223-3D14-C84A-AE2B-9CB9ED9A928C}" type="slidenum">
              <a:rPr lang="fr-FR" sz="1600" smtClean="0">
                <a:solidFill>
                  <a:schemeClr val="tx2"/>
                </a:solidFill>
              </a:rPr>
              <a:pPr algn="r"/>
              <a:t>‹#›</a:t>
            </a:fld>
            <a:endParaRPr lang="fr-FR" sz="1600" dirty="0">
              <a:solidFill>
                <a:schemeClr val="tx2"/>
              </a:solidFill>
            </a:endParaRPr>
          </a:p>
        </p:txBody>
      </p:sp>
      <p:sp>
        <p:nvSpPr>
          <p:cNvPr id="9" name="Titre 13"/>
          <p:cNvSpPr>
            <a:spLocks noGrp="1"/>
          </p:cNvSpPr>
          <p:nvPr>
            <p:ph type="title" hasCustomPrompt="1"/>
          </p:nvPr>
        </p:nvSpPr>
        <p:spPr>
          <a:xfrm>
            <a:off x="737593" y="565743"/>
            <a:ext cx="6245657" cy="587767"/>
          </a:xfrm>
          <a:prstGeom prst="rect">
            <a:avLst/>
          </a:prstGeom>
        </p:spPr>
        <p:txBody>
          <a:bodyPr/>
          <a:lstStyle>
            <a:lvl1pPr>
              <a:defRPr sz="2800" b="1" i="0" baseline="0"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fr-FR" dirty="0" err="1" smtClean="0"/>
              <a:t>Presentation</a:t>
            </a:r>
            <a:r>
              <a:rPr lang="fr-FR" dirty="0" smtClean="0"/>
              <a:t> </a:t>
            </a:r>
            <a:r>
              <a:rPr lang="fr-FR" dirty="0" err="1" smtClean="0"/>
              <a:t>title</a:t>
            </a:r>
            <a:r>
              <a:rPr lang="fr-FR" dirty="0" smtClean="0"/>
              <a:t> – one line</a:t>
            </a:r>
            <a:endParaRPr lang="fr-FR" dirty="0"/>
          </a:p>
        </p:txBody>
      </p:sp>
      <p:sp>
        <p:nvSpPr>
          <p:cNvPr id="10" name="Espace réservé du tableau 4"/>
          <p:cNvSpPr>
            <a:spLocks noGrp="1"/>
          </p:cNvSpPr>
          <p:nvPr>
            <p:ph type="tbl" sz="quarter" idx="10"/>
          </p:nvPr>
        </p:nvSpPr>
        <p:spPr>
          <a:xfrm>
            <a:off x="738188" y="1155980"/>
            <a:ext cx="7667625" cy="4620245"/>
          </a:xfrm>
          <a:prstGeom prst="rect">
            <a:avLst/>
          </a:prstGeom>
        </p:spPr>
        <p:txBody>
          <a:bodyPr vert="horz"/>
          <a:lstStyle/>
          <a:p>
            <a:r>
              <a:rPr lang="en-US" smtClean="0"/>
              <a:t>Click icon to add table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26095692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pos="551">
          <p15:clr>
            <a:srgbClr val="FBAE40"/>
          </p15:clr>
        </p15:guide>
        <p15:guide id="2" orient="horz" pos="1253">
          <p15:clr>
            <a:srgbClr val="FBAE40"/>
          </p15:clr>
        </p15:guide>
        <p15:guide id="3" orient="horz" pos="3634">
          <p15:clr>
            <a:srgbClr val="FBAE40"/>
          </p15:clr>
        </p15:guide>
        <p15:guide id="4" pos="6992">
          <p15:clr>
            <a:srgbClr val="FBAE40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esentation - Text and smart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" y="0"/>
            <a:ext cx="9143332" cy="6857499"/>
          </a:xfrm>
          <a:prstGeom prst="rect">
            <a:avLst/>
          </a:prstGeom>
        </p:spPr>
      </p:pic>
      <p:sp>
        <p:nvSpPr>
          <p:cNvPr id="8" name="ZoneTexte 7"/>
          <p:cNvSpPr txBox="1"/>
          <p:nvPr userDrawn="1"/>
        </p:nvSpPr>
        <p:spPr>
          <a:xfrm>
            <a:off x="6591905" y="6216896"/>
            <a:ext cx="224971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81EA0223-3D14-C84A-AE2B-9CB9ED9A928C}" type="slidenum">
              <a:rPr lang="fr-FR" sz="1600" smtClean="0">
                <a:solidFill>
                  <a:schemeClr val="tx2"/>
                </a:solidFill>
              </a:rPr>
              <a:pPr algn="r"/>
              <a:t>‹#›</a:t>
            </a:fld>
            <a:endParaRPr lang="fr-FR" sz="1600" dirty="0">
              <a:solidFill>
                <a:schemeClr val="tx2"/>
              </a:solidFill>
            </a:endParaRPr>
          </a:p>
        </p:txBody>
      </p:sp>
      <p:sp>
        <p:nvSpPr>
          <p:cNvPr id="9" name="Titre 13"/>
          <p:cNvSpPr>
            <a:spLocks noGrp="1"/>
          </p:cNvSpPr>
          <p:nvPr>
            <p:ph type="title" hasCustomPrompt="1"/>
          </p:nvPr>
        </p:nvSpPr>
        <p:spPr>
          <a:xfrm>
            <a:off x="737593" y="565743"/>
            <a:ext cx="6245657" cy="587767"/>
          </a:xfrm>
          <a:prstGeom prst="rect">
            <a:avLst/>
          </a:prstGeom>
        </p:spPr>
        <p:txBody>
          <a:bodyPr/>
          <a:lstStyle>
            <a:lvl1pPr>
              <a:defRPr sz="2800" b="1" i="0" baseline="0"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fr-FR" dirty="0" err="1" smtClean="0"/>
              <a:t>Presentation</a:t>
            </a:r>
            <a:r>
              <a:rPr lang="fr-FR" dirty="0" smtClean="0"/>
              <a:t> </a:t>
            </a:r>
            <a:r>
              <a:rPr lang="fr-FR" dirty="0" err="1" smtClean="0"/>
              <a:t>title</a:t>
            </a:r>
            <a:r>
              <a:rPr lang="fr-FR" dirty="0" smtClean="0"/>
              <a:t> – one line</a:t>
            </a:r>
            <a:endParaRPr lang="fr-FR" dirty="0"/>
          </a:p>
        </p:txBody>
      </p:sp>
      <p:sp>
        <p:nvSpPr>
          <p:cNvPr id="12" name="Espace réservé du contenu 3"/>
          <p:cNvSpPr>
            <a:spLocks noGrp="1"/>
          </p:cNvSpPr>
          <p:nvPr>
            <p:ph sz="quarter" idx="11" hasCustomPrompt="1"/>
          </p:nvPr>
        </p:nvSpPr>
        <p:spPr>
          <a:xfrm>
            <a:off x="737594" y="1518017"/>
            <a:ext cx="2398329" cy="4314213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>
              <a:buClr>
                <a:srgbClr val="E1783C"/>
              </a:buClr>
              <a:buFont typeface="Wingdings" charset="2"/>
              <a:buChar char="§"/>
              <a:defRPr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defRPr>
            </a:lvl1pPr>
            <a:lvl2pPr marL="685800" indent="-228600">
              <a:buClr>
                <a:srgbClr val="E1783C"/>
              </a:buClr>
              <a:buFont typeface="Wingdings" charset="2"/>
              <a:buChar char="§"/>
              <a:defRPr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buClr>
                <a:srgbClr val="E1783C"/>
              </a:buClr>
              <a:buFont typeface="Wingdings" charset="2"/>
              <a:buChar char="§"/>
              <a:defRPr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buClr>
                <a:srgbClr val="E1783C"/>
              </a:buClr>
              <a:buFont typeface="Wingdings" charset="2"/>
              <a:buChar char="§"/>
              <a:defRPr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defRPr>
            </a:lvl4pPr>
          </a:lstStyle>
          <a:p>
            <a:pPr lvl="0"/>
            <a:r>
              <a:rPr lang="fr-FR" dirty="0" err="1" smtClean="0"/>
              <a:t>Level</a:t>
            </a:r>
            <a:r>
              <a:rPr lang="fr-FR" dirty="0" smtClean="0"/>
              <a:t> 1</a:t>
            </a:r>
          </a:p>
          <a:p>
            <a:pPr lvl="1"/>
            <a:r>
              <a:rPr lang="fr-FR" dirty="0" err="1" smtClean="0"/>
              <a:t>Level</a:t>
            </a:r>
            <a:r>
              <a:rPr lang="fr-FR" dirty="0" smtClean="0"/>
              <a:t> 2</a:t>
            </a:r>
          </a:p>
          <a:p>
            <a:pPr lvl="2"/>
            <a:r>
              <a:rPr lang="fr-FR" dirty="0" err="1" smtClean="0"/>
              <a:t>Level</a:t>
            </a:r>
            <a:r>
              <a:rPr lang="fr-FR" dirty="0" smtClean="0"/>
              <a:t> 3</a:t>
            </a:r>
          </a:p>
          <a:p>
            <a:pPr lvl="3"/>
            <a:r>
              <a:rPr lang="fr-FR" dirty="0" err="1" smtClean="0"/>
              <a:t>Level</a:t>
            </a:r>
            <a:r>
              <a:rPr lang="fr-FR" dirty="0" smtClean="0"/>
              <a:t> 4</a:t>
            </a:r>
          </a:p>
        </p:txBody>
      </p:sp>
      <p:sp>
        <p:nvSpPr>
          <p:cNvPr id="4" name="Espace réservé du graphique SmartArt 3"/>
          <p:cNvSpPr>
            <a:spLocks noGrp="1"/>
          </p:cNvSpPr>
          <p:nvPr>
            <p:ph type="dgm" sz="quarter" idx="12" hasCustomPrompt="1"/>
          </p:nvPr>
        </p:nvSpPr>
        <p:spPr>
          <a:xfrm>
            <a:off x="3282950" y="1517650"/>
            <a:ext cx="5559425" cy="4314825"/>
          </a:xfrm>
          <a:prstGeom prst="rect">
            <a:avLst/>
          </a:prstGeom>
        </p:spPr>
        <p:txBody>
          <a:bodyPr vert="horz"/>
          <a:lstStyle/>
          <a:p>
            <a:r>
              <a:rPr lang="fr-FR" dirty="0" err="1" smtClean="0"/>
              <a:t>Smartart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852380621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pos="551">
          <p15:clr>
            <a:srgbClr val="FBAE40"/>
          </p15:clr>
        </p15:guide>
        <p15:guide id="2" orient="horz" pos="1253">
          <p15:clr>
            <a:srgbClr val="FBAE40"/>
          </p15:clr>
        </p15:guide>
        <p15:guide id="3" orient="horz" pos="3634">
          <p15:clr>
            <a:srgbClr val="FBAE40"/>
          </p15:clr>
        </p15:guide>
        <p15:guide id="4" pos="6992">
          <p15:clr>
            <a:srgbClr val="FBAE40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esentation - Emp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Image 1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" y="0"/>
            <a:ext cx="9143332" cy="6857499"/>
          </a:xfrm>
          <a:prstGeom prst="rect">
            <a:avLst/>
          </a:prstGeom>
        </p:spPr>
      </p:pic>
      <p:sp>
        <p:nvSpPr>
          <p:cNvPr id="4" name="Titre 13"/>
          <p:cNvSpPr>
            <a:spLocks noGrp="1"/>
          </p:cNvSpPr>
          <p:nvPr>
            <p:ph type="title" hasCustomPrompt="1"/>
          </p:nvPr>
        </p:nvSpPr>
        <p:spPr>
          <a:xfrm>
            <a:off x="830440" y="3390842"/>
            <a:ext cx="6245657" cy="587767"/>
          </a:xfrm>
          <a:prstGeom prst="rect">
            <a:avLst/>
          </a:prstGeom>
        </p:spPr>
        <p:txBody>
          <a:bodyPr/>
          <a:lstStyle>
            <a:lvl1pPr>
              <a:defRPr sz="3500" b="1" i="0" baseline="0"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fr-FR" dirty="0" err="1" smtClean="0"/>
              <a:t>Thank</a:t>
            </a:r>
            <a:r>
              <a:rPr lang="fr-FR" dirty="0" smtClean="0"/>
              <a:t> </a:t>
            </a:r>
            <a:r>
              <a:rPr lang="fr-FR" dirty="0" err="1" smtClean="0"/>
              <a:t>you</a:t>
            </a:r>
            <a:endParaRPr lang="fr-FR" dirty="0"/>
          </a:p>
        </p:txBody>
      </p:sp>
      <p:sp>
        <p:nvSpPr>
          <p:cNvPr id="7" name="ZoneTexte 6"/>
          <p:cNvSpPr txBox="1"/>
          <p:nvPr userDrawn="1"/>
        </p:nvSpPr>
        <p:spPr>
          <a:xfrm>
            <a:off x="830441" y="4313604"/>
            <a:ext cx="527056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u="none" kern="1200" dirty="0" err="1" smtClean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Subscribe</a:t>
            </a:r>
            <a:r>
              <a:rPr lang="fr-FR" sz="1600" u="none" kern="1200" baseline="0" dirty="0" smtClean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 to </a:t>
            </a:r>
            <a:r>
              <a:rPr lang="fr-FR" sz="1600" u="none" kern="1200" baseline="0" dirty="0" err="1" smtClean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our</a:t>
            </a:r>
            <a:r>
              <a:rPr lang="fr-FR" sz="1600" u="none" kern="1200" baseline="0" dirty="0" smtClean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 news: </a:t>
            </a:r>
            <a:r>
              <a:rPr lang="fr-FR" sz="1600" u="sng" kern="1200" dirty="0" err="1" smtClean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www.cost.eu</a:t>
            </a:r>
            <a:r>
              <a:rPr lang="fr-FR" sz="1600" u="sng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/</a:t>
            </a:r>
            <a:r>
              <a:rPr lang="fr-FR" sz="1600" u="sng" kern="1200" dirty="0" err="1" smtClean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subscribe</a:t>
            </a:r>
            <a:endParaRPr lang="fr-FR" sz="1600" dirty="0">
              <a:solidFill>
                <a:schemeClr val="tx2"/>
              </a:solidFill>
            </a:endParaRPr>
          </a:p>
        </p:txBody>
      </p:sp>
      <p:grpSp>
        <p:nvGrpSpPr>
          <p:cNvPr id="13" name="Grouper 12"/>
          <p:cNvGrpSpPr/>
          <p:nvPr userDrawn="1"/>
        </p:nvGrpSpPr>
        <p:grpSpPr>
          <a:xfrm>
            <a:off x="6636485" y="5354057"/>
            <a:ext cx="2200682" cy="1172172"/>
            <a:chOff x="6636485" y="5354057"/>
            <a:chExt cx="2200682" cy="1172172"/>
          </a:xfrm>
        </p:grpSpPr>
        <p:grpSp>
          <p:nvGrpSpPr>
            <p:cNvPr id="2" name="Grouper 1"/>
            <p:cNvGrpSpPr/>
            <p:nvPr userDrawn="1"/>
          </p:nvGrpSpPr>
          <p:grpSpPr>
            <a:xfrm>
              <a:off x="6883674" y="5354057"/>
              <a:ext cx="1953493" cy="1172172"/>
              <a:chOff x="6883674" y="5354057"/>
              <a:chExt cx="1953493" cy="1172172"/>
            </a:xfrm>
          </p:grpSpPr>
          <p:pic>
            <p:nvPicPr>
              <p:cNvPr id="8" name="Image 7" descr="Plan de travail 1OFF-Icones.jpg">
                <a:hlinkClick r:id="rId3"/>
              </p:cNvPr>
              <p:cNvPicPr>
                <a:picLocks/>
              </p:cNvPicPr>
              <p:nvPr userDrawn="1"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382903" y="5776143"/>
                <a:ext cx="360000" cy="330628"/>
              </a:xfrm>
              <a:prstGeom prst="rect">
                <a:avLst/>
              </a:prstGeom>
            </p:spPr>
          </p:pic>
          <p:sp>
            <p:nvSpPr>
              <p:cNvPr id="9" name="ZoneTexte 8">
                <a:hlinkClick r:id="rId5"/>
              </p:cNvPr>
              <p:cNvSpPr txBox="1"/>
              <p:nvPr userDrawn="1"/>
            </p:nvSpPr>
            <p:spPr>
              <a:xfrm>
                <a:off x="6935575" y="6218452"/>
                <a:ext cx="1901592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fr-FR" sz="1400" dirty="0" err="1" smtClean="0">
                    <a:solidFill>
                      <a:schemeClr val="tx2"/>
                    </a:solidFill>
                  </a:rPr>
                  <a:t>www.cost.eu</a:t>
                </a:r>
                <a:endParaRPr lang="fr-FR" sz="1400" dirty="0">
                  <a:solidFill>
                    <a:schemeClr val="tx2"/>
                  </a:solidFill>
                </a:endParaRPr>
              </a:p>
            </p:txBody>
          </p:sp>
          <p:pic>
            <p:nvPicPr>
              <p:cNvPr id="10" name="Image 9">
                <a:hlinkClick r:id="rId6"/>
              </p:cNvPr>
              <p:cNvPicPr>
                <a:picLocks/>
              </p:cNvPicPr>
              <p:nvPr userDrawn="1"/>
            </p:nvPicPr>
            <p:blipFill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500289" y="5780684"/>
                <a:ext cx="779907" cy="331038"/>
              </a:xfrm>
              <a:prstGeom prst="rect">
                <a:avLst/>
              </a:prstGeom>
            </p:spPr>
          </p:pic>
          <p:pic>
            <p:nvPicPr>
              <p:cNvPr id="11" name="Image 10">
                <a:hlinkClick r:id="rId8"/>
              </p:cNvPr>
              <p:cNvPicPr>
                <a:picLocks/>
              </p:cNvPicPr>
              <p:nvPr userDrawn="1"/>
            </p:nvPicPr>
            <p:blipFill>
              <a:blip r:embed="rId9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069413" y="5781094"/>
                <a:ext cx="330628" cy="330628"/>
              </a:xfrm>
              <a:prstGeom prst="rect">
                <a:avLst/>
              </a:prstGeom>
            </p:spPr>
          </p:pic>
          <p:sp>
            <p:nvSpPr>
              <p:cNvPr id="12" name="ZoneTexte 11"/>
              <p:cNvSpPr txBox="1"/>
              <p:nvPr userDrawn="1"/>
            </p:nvSpPr>
            <p:spPr>
              <a:xfrm>
                <a:off x="6883674" y="5354057"/>
                <a:ext cx="1901592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fr-FR" sz="1400" b="1" dirty="0" err="1" smtClean="0">
                    <a:solidFill>
                      <a:schemeClr val="tx2"/>
                    </a:solidFill>
                  </a:rPr>
                  <a:t>Subscribe</a:t>
                </a:r>
                <a:endParaRPr lang="fr-FR" sz="1400" b="1" dirty="0">
                  <a:solidFill>
                    <a:schemeClr val="tx2"/>
                  </a:solidFill>
                </a:endParaRPr>
              </a:p>
            </p:txBody>
          </p:sp>
        </p:grpSp>
        <p:pic>
          <p:nvPicPr>
            <p:cNvPr id="5" name="Image 4">
              <a:hlinkClick r:id="rId10"/>
            </p:cNvPr>
            <p:cNvPicPr>
              <a:picLocks noChangeAspect="1"/>
            </p:cNvPicPr>
            <p:nvPr userDrawn="1"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636485" y="5778159"/>
              <a:ext cx="328612" cy="328612"/>
            </a:xfrm>
            <a:prstGeom prst="rect">
              <a:avLst/>
            </a:prstGeom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pos="551">
          <p15:clr>
            <a:srgbClr val="FBAE40"/>
          </p15:clr>
        </p15:guide>
        <p15:guide id="2" orient="horz" pos="1253">
          <p15:clr>
            <a:srgbClr val="FBAE40"/>
          </p15:clr>
        </p15:guide>
        <p15:guide id="3" orient="horz" pos="3634">
          <p15:clr>
            <a:srgbClr val="FBAE40"/>
          </p15:clr>
        </p15:guide>
        <p15:guide id="4" pos="6992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esentation - Empty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" y="0"/>
            <a:ext cx="9143332" cy="6857499"/>
          </a:xfrm>
          <a:prstGeom prst="rect">
            <a:avLst/>
          </a:prstGeom>
        </p:spPr>
      </p:pic>
      <p:sp>
        <p:nvSpPr>
          <p:cNvPr id="5" name="ZoneTexte 4"/>
          <p:cNvSpPr txBox="1"/>
          <p:nvPr userDrawn="1"/>
        </p:nvSpPr>
        <p:spPr>
          <a:xfrm>
            <a:off x="6591905" y="6216896"/>
            <a:ext cx="224971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81EA0223-3D14-C84A-AE2B-9CB9ED9A928C}" type="slidenum">
              <a:rPr lang="fr-FR" sz="1600" smtClean="0">
                <a:solidFill>
                  <a:schemeClr val="tx2"/>
                </a:solidFill>
              </a:rPr>
              <a:pPr algn="r"/>
              <a:t>‹#›</a:t>
            </a:fld>
            <a:endParaRPr lang="fr-FR" sz="1600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/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esentation - Empty - Emp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" y="0"/>
            <a:ext cx="9143332" cy="6857499"/>
          </a:xfrm>
          <a:prstGeom prst="rect">
            <a:avLst/>
          </a:prstGeom>
        </p:spPr>
      </p:pic>
      <p:sp>
        <p:nvSpPr>
          <p:cNvPr id="5" name="ZoneTexte 4"/>
          <p:cNvSpPr txBox="1"/>
          <p:nvPr userDrawn="1"/>
        </p:nvSpPr>
        <p:spPr>
          <a:xfrm>
            <a:off x="6591905" y="6216896"/>
            <a:ext cx="224971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81EA0223-3D14-C84A-AE2B-9CB9ED9A928C}" type="slidenum">
              <a:rPr lang="fr-FR" sz="1600" smtClean="0">
                <a:solidFill>
                  <a:schemeClr val="tx2"/>
                </a:solidFill>
              </a:rPr>
              <a:pPr algn="r"/>
              <a:t>‹#›</a:t>
            </a:fld>
            <a:endParaRPr lang="fr-FR" sz="1600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pos="551">
          <p15:clr>
            <a:srgbClr val="FBAE40"/>
          </p15:clr>
        </p15:guide>
        <p15:guide id="2" orient="horz" pos="1253">
          <p15:clr>
            <a:srgbClr val="FBAE40"/>
          </p15:clr>
        </p15:guide>
        <p15:guide id="3" orient="horz" pos="3634">
          <p15:clr>
            <a:srgbClr val="FBAE40"/>
          </p15:clr>
        </p15:guide>
        <p15:guide id="4" pos="6992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esentation -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" y="0"/>
            <a:ext cx="9143332" cy="6857499"/>
          </a:xfrm>
          <a:prstGeom prst="rect">
            <a:avLst/>
          </a:prstGeom>
        </p:spPr>
      </p:pic>
      <p:sp>
        <p:nvSpPr>
          <p:cNvPr id="6" name="Titre 13"/>
          <p:cNvSpPr>
            <a:spLocks noGrp="1"/>
          </p:cNvSpPr>
          <p:nvPr>
            <p:ph type="title" hasCustomPrompt="1"/>
          </p:nvPr>
        </p:nvSpPr>
        <p:spPr>
          <a:xfrm>
            <a:off x="1038802" y="3961397"/>
            <a:ext cx="6245657" cy="587767"/>
          </a:xfrm>
          <a:prstGeom prst="rect">
            <a:avLst/>
          </a:prstGeom>
        </p:spPr>
        <p:txBody>
          <a:bodyPr/>
          <a:lstStyle>
            <a:lvl1pPr>
              <a:defRPr sz="3500" b="1" i="0" baseline="0"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fr-FR" dirty="0" err="1" smtClean="0"/>
              <a:t>Presentation</a:t>
            </a:r>
            <a:r>
              <a:rPr lang="fr-FR" dirty="0" smtClean="0"/>
              <a:t> </a:t>
            </a:r>
            <a:r>
              <a:rPr lang="fr-FR" dirty="0" err="1" smtClean="0"/>
              <a:t>title</a:t>
            </a:r>
            <a:r>
              <a:rPr lang="fr-FR" dirty="0" smtClean="0"/>
              <a:t> – one line</a:t>
            </a:r>
            <a:endParaRPr lang="fr-FR" dirty="0"/>
          </a:p>
        </p:txBody>
      </p:sp>
      <p:sp>
        <p:nvSpPr>
          <p:cNvPr id="7" name="Espace réservé du texte 16"/>
          <p:cNvSpPr>
            <a:spLocks noGrp="1"/>
          </p:cNvSpPr>
          <p:nvPr>
            <p:ph type="body" sz="quarter" idx="10" hasCustomPrompt="1"/>
          </p:nvPr>
        </p:nvSpPr>
        <p:spPr>
          <a:xfrm>
            <a:off x="1038441" y="4557940"/>
            <a:ext cx="6246019" cy="46967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 baseline="0">
                <a:solidFill>
                  <a:schemeClr val="tx2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fr-FR" dirty="0" err="1" smtClean="0"/>
              <a:t>Presentation</a:t>
            </a:r>
            <a:r>
              <a:rPr lang="fr-FR" dirty="0" smtClean="0"/>
              <a:t> </a:t>
            </a:r>
            <a:r>
              <a:rPr lang="fr-FR" dirty="0" err="1" smtClean="0"/>
              <a:t>subtitle</a:t>
            </a:r>
            <a:r>
              <a:rPr lang="fr-FR" dirty="0" smtClean="0"/>
              <a:t> – one line</a:t>
            </a:r>
            <a:endParaRPr lang="fr-FR" dirty="0"/>
          </a:p>
        </p:txBody>
      </p:sp>
      <p:sp>
        <p:nvSpPr>
          <p:cNvPr id="8" name="Espace réservé du texte 16"/>
          <p:cNvSpPr>
            <a:spLocks noGrp="1"/>
          </p:cNvSpPr>
          <p:nvPr>
            <p:ph type="body" sz="quarter" idx="11" hasCustomPrompt="1"/>
          </p:nvPr>
        </p:nvSpPr>
        <p:spPr>
          <a:xfrm>
            <a:off x="1038441" y="5043451"/>
            <a:ext cx="6246019" cy="46967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 baseline="0">
                <a:solidFill>
                  <a:schemeClr val="tx2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fr-FR" dirty="0" err="1" smtClean="0"/>
              <a:t>Presenter</a:t>
            </a:r>
            <a:r>
              <a:rPr lang="fr-FR" dirty="0" smtClean="0"/>
              <a:t> – Location – Date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904746340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pos="756">
          <p15:clr>
            <a:srgbClr val="FBAE40"/>
          </p15:clr>
        </p15:guide>
      </p15:sldGuideLst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Presentation -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" y="0"/>
            <a:ext cx="9143332" cy="6857499"/>
          </a:xfrm>
          <a:prstGeom prst="rect">
            <a:avLst/>
          </a:prstGeom>
        </p:spPr>
      </p:pic>
      <p:sp>
        <p:nvSpPr>
          <p:cNvPr id="6" name="Titre 13"/>
          <p:cNvSpPr>
            <a:spLocks noGrp="1"/>
          </p:cNvSpPr>
          <p:nvPr>
            <p:ph type="title" hasCustomPrompt="1"/>
          </p:nvPr>
        </p:nvSpPr>
        <p:spPr>
          <a:xfrm>
            <a:off x="1038802" y="3961397"/>
            <a:ext cx="6245657" cy="587767"/>
          </a:xfrm>
          <a:prstGeom prst="rect">
            <a:avLst/>
          </a:prstGeom>
        </p:spPr>
        <p:txBody>
          <a:bodyPr/>
          <a:lstStyle>
            <a:lvl1pPr>
              <a:defRPr sz="3500" b="1" i="0" baseline="0"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fr-FR" dirty="0" err="1" smtClean="0"/>
              <a:t>Presentation</a:t>
            </a:r>
            <a:r>
              <a:rPr lang="fr-FR" dirty="0" smtClean="0"/>
              <a:t> </a:t>
            </a:r>
            <a:r>
              <a:rPr lang="fr-FR" dirty="0" err="1" smtClean="0"/>
              <a:t>title</a:t>
            </a:r>
            <a:r>
              <a:rPr lang="fr-FR" dirty="0" smtClean="0"/>
              <a:t> – one line</a:t>
            </a:r>
            <a:endParaRPr lang="fr-FR" dirty="0"/>
          </a:p>
        </p:txBody>
      </p:sp>
      <p:sp>
        <p:nvSpPr>
          <p:cNvPr id="7" name="Espace réservé du texte 16"/>
          <p:cNvSpPr>
            <a:spLocks noGrp="1"/>
          </p:cNvSpPr>
          <p:nvPr>
            <p:ph type="body" sz="quarter" idx="10" hasCustomPrompt="1"/>
          </p:nvPr>
        </p:nvSpPr>
        <p:spPr>
          <a:xfrm>
            <a:off x="1038441" y="4557940"/>
            <a:ext cx="6246019" cy="46967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 baseline="0">
                <a:solidFill>
                  <a:schemeClr val="tx2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fr-FR" dirty="0" err="1" smtClean="0"/>
              <a:t>Presentation</a:t>
            </a:r>
            <a:r>
              <a:rPr lang="fr-FR" dirty="0" smtClean="0"/>
              <a:t> </a:t>
            </a:r>
            <a:r>
              <a:rPr lang="fr-FR" dirty="0" err="1" smtClean="0"/>
              <a:t>subtitle</a:t>
            </a:r>
            <a:r>
              <a:rPr lang="fr-FR" dirty="0" smtClean="0"/>
              <a:t> – one line</a:t>
            </a:r>
            <a:endParaRPr lang="fr-FR" dirty="0"/>
          </a:p>
        </p:txBody>
      </p:sp>
      <p:sp>
        <p:nvSpPr>
          <p:cNvPr id="8" name="Espace réservé du texte 16"/>
          <p:cNvSpPr>
            <a:spLocks noGrp="1"/>
          </p:cNvSpPr>
          <p:nvPr>
            <p:ph type="body" sz="quarter" idx="11" hasCustomPrompt="1"/>
          </p:nvPr>
        </p:nvSpPr>
        <p:spPr>
          <a:xfrm>
            <a:off x="1038441" y="5043451"/>
            <a:ext cx="6246019" cy="46967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 baseline="0">
                <a:solidFill>
                  <a:schemeClr val="tx2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fr-FR" dirty="0" err="1" smtClean="0"/>
              <a:t>Presenter</a:t>
            </a:r>
            <a:r>
              <a:rPr lang="fr-FR" dirty="0" smtClean="0"/>
              <a:t> – Location – Date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91296269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pos="756">
          <p15:clr>
            <a:srgbClr val="FBAE40"/>
          </p15:clr>
        </p15:guide>
      </p15:sldGuideLst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Presentation -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" y="0"/>
            <a:ext cx="9143332" cy="6857499"/>
          </a:xfrm>
          <a:prstGeom prst="rect">
            <a:avLst/>
          </a:prstGeom>
        </p:spPr>
      </p:pic>
      <p:sp>
        <p:nvSpPr>
          <p:cNvPr id="9" name="Titre 13"/>
          <p:cNvSpPr>
            <a:spLocks noGrp="1"/>
          </p:cNvSpPr>
          <p:nvPr>
            <p:ph type="title" hasCustomPrompt="1"/>
          </p:nvPr>
        </p:nvSpPr>
        <p:spPr>
          <a:xfrm>
            <a:off x="830440" y="1159488"/>
            <a:ext cx="6245657" cy="1842362"/>
          </a:xfrm>
          <a:prstGeom prst="rect">
            <a:avLst/>
          </a:prstGeom>
        </p:spPr>
        <p:txBody>
          <a:bodyPr anchor="b" anchorCtr="0"/>
          <a:lstStyle>
            <a:lvl1pPr>
              <a:defRPr sz="3500" b="1" i="0" baseline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fr-FR" dirty="0" err="1" smtClean="0"/>
              <a:t>Presentation</a:t>
            </a:r>
            <a:r>
              <a:rPr lang="fr-FR" dirty="0" smtClean="0"/>
              <a:t> </a:t>
            </a:r>
            <a:r>
              <a:rPr lang="fr-FR" dirty="0" err="1" smtClean="0"/>
              <a:t>title</a:t>
            </a:r>
            <a:r>
              <a:rPr lang="fr-FR" dirty="0" smtClean="0"/>
              <a:t> – one line</a:t>
            </a:r>
            <a:endParaRPr lang="fr-FR" dirty="0"/>
          </a:p>
        </p:txBody>
      </p:sp>
      <p:sp>
        <p:nvSpPr>
          <p:cNvPr id="10" name="Espace réservé du texte 16"/>
          <p:cNvSpPr>
            <a:spLocks noGrp="1"/>
          </p:cNvSpPr>
          <p:nvPr>
            <p:ph type="body" sz="quarter" idx="10" hasCustomPrompt="1"/>
          </p:nvPr>
        </p:nvSpPr>
        <p:spPr>
          <a:xfrm>
            <a:off x="830079" y="3010626"/>
            <a:ext cx="6246019" cy="46967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 baseline="0">
                <a:solidFill>
                  <a:schemeClr val="bg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fr-FR" dirty="0" err="1" smtClean="0"/>
              <a:t>Presentation</a:t>
            </a:r>
            <a:r>
              <a:rPr lang="fr-FR" dirty="0" smtClean="0"/>
              <a:t> </a:t>
            </a:r>
            <a:r>
              <a:rPr lang="fr-FR" dirty="0" err="1" smtClean="0"/>
              <a:t>subtitle</a:t>
            </a:r>
            <a:r>
              <a:rPr lang="fr-FR" dirty="0" smtClean="0"/>
              <a:t> – one line</a:t>
            </a:r>
            <a:endParaRPr lang="fr-FR" dirty="0"/>
          </a:p>
        </p:txBody>
      </p:sp>
      <p:sp>
        <p:nvSpPr>
          <p:cNvPr id="11" name="Espace réservé du texte 16"/>
          <p:cNvSpPr>
            <a:spLocks noGrp="1"/>
          </p:cNvSpPr>
          <p:nvPr>
            <p:ph type="body" sz="quarter" idx="11" hasCustomPrompt="1"/>
          </p:nvPr>
        </p:nvSpPr>
        <p:spPr>
          <a:xfrm>
            <a:off x="830079" y="3496137"/>
            <a:ext cx="6246019" cy="46967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 baseline="0">
                <a:solidFill>
                  <a:schemeClr val="bg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fr-FR" dirty="0" err="1" smtClean="0"/>
              <a:t>Presenter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115425330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pos="756">
          <p15:clr>
            <a:srgbClr val="FBAE40"/>
          </p15:clr>
        </p15:guide>
      </p15:sldGuideLst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esentation -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" y="0"/>
            <a:ext cx="9143332" cy="6857499"/>
          </a:xfrm>
          <a:prstGeom prst="rect">
            <a:avLst/>
          </a:prstGeom>
        </p:spPr>
      </p:pic>
      <p:sp>
        <p:nvSpPr>
          <p:cNvPr id="4" name="Espace réservé du contenu 3"/>
          <p:cNvSpPr>
            <a:spLocks noGrp="1"/>
          </p:cNvSpPr>
          <p:nvPr>
            <p:ph sz="quarter" idx="10" hasCustomPrompt="1"/>
          </p:nvPr>
        </p:nvSpPr>
        <p:spPr>
          <a:xfrm>
            <a:off x="737593" y="2102947"/>
            <a:ext cx="7668815" cy="3666029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>
              <a:buClr>
                <a:schemeClr val="accent4"/>
              </a:buClr>
              <a:buFont typeface="Wingdings" charset="2"/>
              <a:buChar char="§"/>
              <a:defRPr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defRPr>
            </a:lvl1pPr>
            <a:lvl2pPr marL="685800" indent="-228600">
              <a:buClr>
                <a:schemeClr val="accent4"/>
              </a:buClr>
              <a:buFont typeface="Wingdings" charset="2"/>
              <a:buChar char="§"/>
              <a:defRPr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buClr>
                <a:schemeClr val="accent4"/>
              </a:buClr>
              <a:buFont typeface="Wingdings" charset="2"/>
              <a:buChar char="§"/>
              <a:defRPr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buClr>
                <a:schemeClr val="accent4"/>
              </a:buClr>
              <a:buFont typeface="Wingdings" charset="2"/>
              <a:buChar char="§"/>
              <a:defRPr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defRPr>
            </a:lvl4pPr>
          </a:lstStyle>
          <a:p>
            <a:pPr lvl="0"/>
            <a:r>
              <a:rPr lang="fr-FR" dirty="0" err="1" smtClean="0"/>
              <a:t>Level</a:t>
            </a:r>
            <a:r>
              <a:rPr lang="fr-FR" dirty="0" smtClean="0"/>
              <a:t> 1</a:t>
            </a:r>
          </a:p>
          <a:p>
            <a:pPr lvl="1"/>
            <a:r>
              <a:rPr lang="fr-FR" dirty="0" err="1" smtClean="0"/>
              <a:t>Level</a:t>
            </a:r>
            <a:r>
              <a:rPr lang="fr-FR" dirty="0" smtClean="0"/>
              <a:t> 2</a:t>
            </a:r>
          </a:p>
          <a:p>
            <a:pPr lvl="2"/>
            <a:r>
              <a:rPr lang="fr-FR" dirty="0" err="1" smtClean="0"/>
              <a:t>Level</a:t>
            </a:r>
            <a:r>
              <a:rPr lang="fr-FR" dirty="0" smtClean="0"/>
              <a:t> 3</a:t>
            </a:r>
          </a:p>
          <a:p>
            <a:pPr lvl="3"/>
            <a:r>
              <a:rPr lang="fr-FR" dirty="0" err="1" smtClean="0"/>
              <a:t>Level</a:t>
            </a:r>
            <a:r>
              <a:rPr lang="fr-FR" dirty="0" smtClean="0"/>
              <a:t> 4</a:t>
            </a:r>
          </a:p>
        </p:txBody>
      </p:sp>
      <p:sp>
        <p:nvSpPr>
          <p:cNvPr id="5" name="Titre 13"/>
          <p:cNvSpPr>
            <a:spLocks noGrp="1"/>
          </p:cNvSpPr>
          <p:nvPr>
            <p:ph type="title" hasCustomPrompt="1"/>
          </p:nvPr>
        </p:nvSpPr>
        <p:spPr>
          <a:xfrm>
            <a:off x="737593" y="1515180"/>
            <a:ext cx="6245657" cy="587767"/>
          </a:xfrm>
          <a:prstGeom prst="rect">
            <a:avLst/>
          </a:prstGeom>
        </p:spPr>
        <p:txBody>
          <a:bodyPr/>
          <a:lstStyle>
            <a:lvl1pPr>
              <a:defRPr sz="2800" b="1" i="0" baseline="0"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fr-FR" dirty="0" err="1" smtClean="0"/>
              <a:t>Presentation</a:t>
            </a:r>
            <a:r>
              <a:rPr lang="fr-FR" dirty="0" smtClean="0"/>
              <a:t> </a:t>
            </a:r>
            <a:r>
              <a:rPr lang="fr-FR" dirty="0" err="1" smtClean="0"/>
              <a:t>title</a:t>
            </a:r>
            <a:r>
              <a:rPr lang="fr-FR" dirty="0" smtClean="0"/>
              <a:t> – one line</a:t>
            </a:r>
            <a:endParaRPr lang="fr-FR" dirty="0"/>
          </a:p>
        </p:txBody>
      </p:sp>
      <p:sp>
        <p:nvSpPr>
          <p:cNvPr id="7" name="ZoneTexte 6"/>
          <p:cNvSpPr txBox="1"/>
          <p:nvPr userDrawn="1"/>
        </p:nvSpPr>
        <p:spPr>
          <a:xfrm>
            <a:off x="6591905" y="6216896"/>
            <a:ext cx="224971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81EA0223-3D14-C84A-AE2B-9CB9ED9A928C}" type="slidenum">
              <a:rPr lang="fr-FR" sz="1600" smtClean="0">
                <a:solidFill>
                  <a:schemeClr val="tx2"/>
                </a:solidFill>
              </a:rPr>
              <a:pPr algn="r"/>
              <a:t>‹#›</a:t>
            </a:fld>
            <a:endParaRPr lang="fr-FR" sz="16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6730832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pos="551">
          <p15:clr>
            <a:srgbClr val="FBAE40"/>
          </p15:clr>
        </p15:guide>
        <p15:guide id="2" orient="horz" pos="1253">
          <p15:clr>
            <a:srgbClr val="FBAE40"/>
          </p15:clr>
        </p15:guide>
        <p15:guide id="3" orient="horz" pos="3634">
          <p15:clr>
            <a:srgbClr val="FBAE40"/>
          </p15:clr>
        </p15:guide>
        <p15:guide id="4" pos="6992">
          <p15:clr>
            <a:srgbClr val="FBAE40"/>
          </p15:clr>
        </p15:guide>
      </p15:sldGuideLst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esentation - Conten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" y="0"/>
            <a:ext cx="9143332" cy="6857499"/>
          </a:xfrm>
          <a:prstGeom prst="rect">
            <a:avLst/>
          </a:prstGeom>
        </p:spPr>
      </p:pic>
      <p:sp>
        <p:nvSpPr>
          <p:cNvPr id="4" name="Espace réservé du contenu 3"/>
          <p:cNvSpPr>
            <a:spLocks noGrp="1"/>
          </p:cNvSpPr>
          <p:nvPr>
            <p:ph sz="quarter" idx="10" hasCustomPrompt="1"/>
          </p:nvPr>
        </p:nvSpPr>
        <p:spPr>
          <a:xfrm>
            <a:off x="737593" y="1093983"/>
            <a:ext cx="7668815" cy="3847905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>
              <a:buClr>
                <a:schemeClr val="accent4"/>
              </a:buClr>
              <a:buFont typeface="Wingdings" charset="2"/>
              <a:buChar char="§"/>
              <a:defRPr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defRPr>
            </a:lvl1pPr>
            <a:lvl2pPr marL="685800" indent="-228600">
              <a:buClr>
                <a:schemeClr val="accent4"/>
              </a:buClr>
              <a:buFont typeface="Wingdings" charset="2"/>
              <a:buChar char="§"/>
              <a:defRPr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buClr>
                <a:schemeClr val="accent4"/>
              </a:buClr>
              <a:buFont typeface="Wingdings" charset="2"/>
              <a:buChar char="§"/>
              <a:defRPr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buClr>
                <a:schemeClr val="accent4"/>
              </a:buClr>
              <a:buFont typeface="Wingdings" charset="2"/>
              <a:buChar char="§"/>
              <a:defRPr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defRPr>
            </a:lvl4pPr>
          </a:lstStyle>
          <a:p>
            <a:pPr lvl="0"/>
            <a:r>
              <a:rPr lang="fr-FR" dirty="0" err="1" smtClean="0"/>
              <a:t>Level</a:t>
            </a:r>
            <a:r>
              <a:rPr lang="fr-FR" dirty="0" smtClean="0"/>
              <a:t> 1</a:t>
            </a:r>
          </a:p>
          <a:p>
            <a:pPr lvl="1"/>
            <a:r>
              <a:rPr lang="fr-FR" dirty="0" err="1" smtClean="0"/>
              <a:t>Level</a:t>
            </a:r>
            <a:r>
              <a:rPr lang="fr-FR" dirty="0" smtClean="0"/>
              <a:t> 2</a:t>
            </a:r>
          </a:p>
          <a:p>
            <a:pPr lvl="2"/>
            <a:r>
              <a:rPr lang="fr-FR" dirty="0" err="1" smtClean="0"/>
              <a:t>Level</a:t>
            </a:r>
            <a:r>
              <a:rPr lang="fr-FR" dirty="0" smtClean="0"/>
              <a:t> 3</a:t>
            </a:r>
          </a:p>
          <a:p>
            <a:pPr lvl="3"/>
            <a:r>
              <a:rPr lang="fr-FR" dirty="0" err="1" smtClean="0"/>
              <a:t>Level</a:t>
            </a:r>
            <a:r>
              <a:rPr lang="fr-FR" dirty="0" smtClean="0"/>
              <a:t> 4</a:t>
            </a:r>
          </a:p>
        </p:txBody>
      </p:sp>
      <p:sp>
        <p:nvSpPr>
          <p:cNvPr id="6" name="Titre 13"/>
          <p:cNvSpPr>
            <a:spLocks noGrp="1"/>
          </p:cNvSpPr>
          <p:nvPr>
            <p:ph type="title" hasCustomPrompt="1"/>
          </p:nvPr>
        </p:nvSpPr>
        <p:spPr>
          <a:xfrm>
            <a:off x="737593" y="506217"/>
            <a:ext cx="6245657" cy="587767"/>
          </a:xfrm>
          <a:prstGeom prst="rect">
            <a:avLst/>
          </a:prstGeom>
        </p:spPr>
        <p:txBody>
          <a:bodyPr/>
          <a:lstStyle>
            <a:lvl1pPr>
              <a:defRPr sz="2800" b="1" i="0" baseline="0"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fr-FR" dirty="0" err="1" smtClean="0"/>
              <a:t>Presentation</a:t>
            </a:r>
            <a:r>
              <a:rPr lang="fr-FR" dirty="0" smtClean="0"/>
              <a:t> </a:t>
            </a:r>
            <a:r>
              <a:rPr lang="fr-FR" dirty="0" err="1" smtClean="0"/>
              <a:t>title</a:t>
            </a:r>
            <a:r>
              <a:rPr lang="fr-FR" dirty="0" smtClean="0"/>
              <a:t> – one line</a:t>
            </a:r>
            <a:endParaRPr lang="fr-FR" dirty="0"/>
          </a:p>
        </p:txBody>
      </p:sp>
      <p:sp>
        <p:nvSpPr>
          <p:cNvPr id="8" name="ZoneTexte 7"/>
          <p:cNvSpPr txBox="1"/>
          <p:nvPr userDrawn="1"/>
        </p:nvSpPr>
        <p:spPr>
          <a:xfrm>
            <a:off x="6591905" y="6216896"/>
            <a:ext cx="224971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81EA0223-3D14-C84A-AE2B-9CB9ED9A928C}" type="slidenum">
              <a:rPr lang="fr-FR" sz="1600" smtClean="0">
                <a:solidFill>
                  <a:schemeClr val="tx2"/>
                </a:solidFill>
              </a:rPr>
              <a:pPr algn="r"/>
              <a:t>‹#›</a:t>
            </a:fld>
            <a:endParaRPr lang="fr-FR" sz="16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9610767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pos="551">
          <p15:clr>
            <a:srgbClr val="FBAE40"/>
          </p15:clr>
        </p15:guide>
        <p15:guide id="2" orient="horz" pos="504">
          <p15:clr>
            <a:srgbClr val="FBAE40"/>
          </p15:clr>
        </p15:guide>
        <p15:guide id="3" orient="horz" pos="3113">
          <p15:clr>
            <a:srgbClr val="FBAE40"/>
          </p15:clr>
        </p15:guide>
        <p15:guide id="4" pos="6992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Presentation -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" y="0"/>
            <a:ext cx="9143332" cy="6857499"/>
          </a:xfrm>
          <a:prstGeom prst="rect">
            <a:avLst/>
          </a:prstGeom>
        </p:spPr>
      </p:pic>
      <p:sp>
        <p:nvSpPr>
          <p:cNvPr id="6" name="Titre 13"/>
          <p:cNvSpPr>
            <a:spLocks noGrp="1"/>
          </p:cNvSpPr>
          <p:nvPr>
            <p:ph type="title" hasCustomPrompt="1"/>
          </p:nvPr>
        </p:nvSpPr>
        <p:spPr>
          <a:xfrm>
            <a:off x="1038802" y="3961397"/>
            <a:ext cx="6245657" cy="587767"/>
          </a:xfrm>
          <a:prstGeom prst="rect">
            <a:avLst/>
          </a:prstGeom>
        </p:spPr>
        <p:txBody>
          <a:bodyPr/>
          <a:lstStyle>
            <a:lvl1pPr>
              <a:defRPr sz="3500" b="1" i="0" baseline="0"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fr-FR" dirty="0" err="1" smtClean="0"/>
              <a:t>Presentation</a:t>
            </a:r>
            <a:r>
              <a:rPr lang="fr-FR" dirty="0" smtClean="0"/>
              <a:t> </a:t>
            </a:r>
            <a:r>
              <a:rPr lang="fr-FR" dirty="0" err="1" smtClean="0"/>
              <a:t>title</a:t>
            </a:r>
            <a:r>
              <a:rPr lang="fr-FR" dirty="0" smtClean="0"/>
              <a:t> – one line</a:t>
            </a:r>
            <a:endParaRPr lang="fr-FR" dirty="0"/>
          </a:p>
        </p:txBody>
      </p:sp>
      <p:sp>
        <p:nvSpPr>
          <p:cNvPr id="10" name="Espace réservé du texte 16"/>
          <p:cNvSpPr>
            <a:spLocks noGrp="1"/>
          </p:cNvSpPr>
          <p:nvPr>
            <p:ph type="body" sz="quarter" idx="10" hasCustomPrompt="1"/>
          </p:nvPr>
        </p:nvSpPr>
        <p:spPr>
          <a:xfrm>
            <a:off x="1038441" y="4557940"/>
            <a:ext cx="6246019" cy="46967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 baseline="0">
                <a:solidFill>
                  <a:schemeClr val="tx2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fr-FR" dirty="0" err="1" smtClean="0"/>
              <a:t>Presentation</a:t>
            </a:r>
            <a:r>
              <a:rPr lang="fr-FR" dirty="0" smtClean="0"/>
              <a:t> </a:t>
            </a:r>
            <a:r>
              <a:rPr lang="fr-FR" dirty="0" err="1" smtClean="0"/>
              <a:t>subtitle</a:t>
            </a:r>
            <a:r>
              <a:rPr lang="fr-FR" dirty="0" smtClean="0"/>
              <a:t> – one line</a:t>
            </a:r>
            <a:endParaRPr lang="fr-FR" dirty="0"/>
          </a:p>
        </p:txBody>
      </p:sp>
      <p:sp>
        <p:nvSpPr>
          <p:cNvPr id="11" name="Espace réservé du texte 16"/>
          <p:cNvSpPr>
            <a:spLocks noGrp="1"/>
          </p:cNvSpPr>
          <p:nvPr>
            <p:ph type="body" sz="quarter" idx="11" hasCustomPrompt="1"/>
          </p:nvPr>
        </p:nvSpPr>
        <p:spPr>
          <a:xfrm>
            <a:off x="1038441" y="5043451"/>
            <a:ext cx="6246019" cy="46967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 baseline="0">
                <a:solidFill>
                  <a:schemeClr val="tx2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fr-FR" dirty="0" err="1" smtClean="0"/>
              <a:t>Presenter</a:t>
            </a:r>
            <a:r>
              <a:rPr lang="fr-FR" dirty="0" smtClean="0"/>
              <a:t> – Location – Date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552122733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pos="756" userDrawn="1">
          <p15:clr>
            <a:srgbClr val="FBAE40"/>
          </p15:clr>
        </p15:guide>
      </p15:sldGuideLst>
    </p:ext>
  </p:extLs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esentation - Empty -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" y="0"/>
            <a:ext cx="9143332" cy="6857499"/>
          </a:xfrm>
          <a:prstGeom prst="rect">
            <a:avLst/>
          </a:prstGeom>
        </p:spPr>
      </p:pic>
      <p:sp>
        <p:nvSpPr>
          <p:cNvPr id="10" name="Espace réservé du contenu 3"/>
          <p:cNvSpPr>
            <a:spLocks noGrp="1"/>
          </p:cNvSpPr>
          <p:nvPr>
            <p:ph sz="quarter" idx="10" hasCustomPrompt="1"/>
          </p:nvPr>
        </p:nvSpPr>
        <p:spPr>
          <a:xfrm>
            <a:off x="737593" y="1093984"/>
            <a:ext cx="7668815" cy="4674993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>
              <a:buClr>
                <a:schemeClr val="accent4"/>
              </a:buClr>
              <a:buFont typeface="Wingdings" charset="2"/>
              <a:buChar char="§"/>
              <a:defRPr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defRPr>
            </a:lvl1pPr>
            <a:lvl2pPr marL="685800" indent="-228600">
              <a:buClr>
                <a:schemeClr val="accent4"/>
              </a:buClr>
              <a:buFont typeface="Wingdings" charset="2"/>
              <a:buChar char="§"/>
              <a:defRPr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buClr>
                <a:schemeClr val="accent4"/>
              </a:buClr>
              <a:buFont typeface="Wingdings" charset="2"/>
              <a:buChar char="§"/>
              <a:defRPr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buClr>
                <a:schemeClr val="accent4"/>
              </a:buClr>
              <a:buFont typeface="Wingdings" charset="2"/>
              <a:buChar char="§"/>
              <a:defRPr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defRPr>
            </a:lvl4pPr>
          </a:lstStyle>
          <a:p>
            <a:pPr lvl="0"/>
            <a:r>
              <a:rPr lang="fr-FR" dirty="0" err="1" smtClean="0"/>
              <a:t>Level</a:t>
            </a:r>
            <a:r>
              <a:rPr lang="fr-FR" dirty="0" smtClean="0"/>
              <a:t> 1</a:t>
            </a:r>
          </a:p>
          <a:p>
            <a:pPr lvl="1"/>
            <a:r>
              <a:rPr lang="fr-FR" dirty="0" err="1" smtClean="0"/>
              <a:t>Level</a:t>
            </a:r>
            <a:r>
              <a:rPr lang="fr-FR" dirty="0" smtClean="0"/>
              <a:t> 2</a:t>
            </a:r>
          </a:p>
          <a:p>
            <a:pPr lvl="2"/>
            <a:r>
              <a:rPr lang="fr-FR" dirty="0" err="1" smtClean="0"/>
              <a:t>Level</a:t>
            </a:r>
            <a:r>
              <a:rPr lang="fr-FR" dirty="0" smtClean="0"/>
              <a:t> 3</a:t>
            </a:r>
          </a:p>
          <a:p>
            <a:pPr lvl="3"/>
            <a:r>
              <a:rPr lang="fr-FR" dirty="0" err="1" smtClean="0"/>
              <a:t>Level</a:t>
            </a:r>
            <a:r>
              <a:rPr lang="fr-FR" dirty="0" smtClean="0"/>
              <a:t> 4</a:t>
            </a:r>
          </a:p>
        </p:txBody>
      </p:sp>
      <p:sp>
        <p:nvSpPr>
          <p:cNvPr id="13" name="Titre 13"/>
          <p:cNvSpPr>
            <a:spLocks noGrp="1"/>
          </p:cNvSpPr>
          <p:nvPr>
            <p:ph type="title" hasCustomPrompt="1"/>
          </p:nvPr>
        </p:nvSpPr>
        <p:spPr>
          <a:xfrm>
            <a:off x="737593" y="506217"/>
            <a:ext cx="6245657" cy="587767"/>
          </a:xfrm>
          <a:prstGeom prst="rect">
            <a:avLst/>
          </a:prstGeom>
        </p:spPr>
        <p:txBody>
          <a:bodyPr/>
          <a:lstStyle>
            <a:lvl1pPr>
              <a:defRPr sz="2800" b="1" i="0" baseline="0"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fr-FR" dirty="0" err="1" smtClean="0"/>
              <a:t>Presentation</a:t>
            </a:r>
            <a:r>
              <a:rPr lang="fr-FR" dirty="0" smtClean="0"/>
              <a:t> </a:t>
            </a:r>
            <a:r>
              <a:rPr lang="fr-FR" dirty="0" err="1" smtClean="0"/>
              <a:t>title</a:t>
            </a:r>
            <a:r>
              <a:rPr lang="fr-FR" dirty="0" smtClean="0"/>
              <a:t> – one line</a:t>
            </a:r>
            <a:endParaRPr lang="fr-FR" dirty="0"/>
          </a:p>
        </p:txBody>
      </p:sp>
      <p:sp>
        <p:nvSpPr>
          <p:cNvPr id="7" name="ZoneTexte 6"/>
          <p:cNvSpPr txBox="1"/>
          <p:nvPr userDrawn="1"/>
        </p:nvSpPr>
        <p:spPr>
          <a:xfrm>
            <a:off x="6591905" y="6216896"/>
            <a:ext cx="224971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81EA0223-3D14-C84A-AE2B-9CB9ED9A928C}" type="slidenum">
              <a:rPr lang="fr-FR" sz="1600" smtClean="0">
                <a:solidFill>
                  <a:schemeClr val="tx2"/>
                </a:solidFill>
              </a:rPr>
              <a:pPr algn="r"/>
              <a:t>‹#›</a:t>
            </a:fld>
            <a:endParaRPr lang="fr-FR" sz="16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6964294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pos="551">
          <p15:clr>
            <a:srgbClr val="FBAE40"/>
          </p15:clr>
        </p15:guide>
        <p15:guide id="2" orient="horz" pos="1253">
          <p15:clr>
            <a:srgbClr val="FBAE40"/>
          </p15:clr>
        </p15:guide>
        <p15:guide id="3" orient="horz" pos="3634">
          <p15:clr>
            <a:srgbClr val="FBAE40"/>
          </p15:clr>
        </p15:guide>
        <p15:guide id="4" pos="6992">
          <p15:clr>
            <a:srgbClr val="FBAE40"/>
          </p15:clr>
        </p15:guide>
      </p15:sldGuideLst>
    </p:ext>
  </p:extLs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esentation - Two content shap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" y="0"/>
            <a:ext cx="9143332" cy="6857499"/>
          </a:xfrm>
          <a:prstGeom prst="rect">
            <a:avLst/>
          </a:prstGeom>
        </p:spPr>
      </p:pic>
      <p:sp>
        <p:nvSpPr>
          <p:cNvPr id="13" name="Titre 13"/>
          <p:cNvSpPr>
            <a:spLocks noGrp="1"/>
          </p:cNvSpPr>
          <p:nvPr>
            <p:ph type="title" hasCustomPrompt="1"/>
          </p:nvPr>
        </p:nvSpPr>
        <p:spPr>
          <a:xfrm>
            <a:off x="737593" y="506217"/>
            <a:ext cx="6245657" cy="587767"/>
          </a:xfrm>
          <a:prstGeom prst="rect">
            <a:avLst/>
          </a:prstGeom>
        </p:spPr>
        <p:txBody>
          <a:bodyPr/>
          <a:lstStyle>
            <a:lvl1pPr>
              <a:defRPr sz="2800" b="1" i="0" baseline="0"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fr-FR" dirty="0" err="1" smtClean="0"/>
              <a:t>Presentation</a:t>
            </a:r>
            <a:r>
              <a:rPr lang="fr-FR" dirty="0" smtClean="0"/>
              <a:t> </a:t>
            </a:r>
            <a:r>
              <a:rPr lang="fr-FR" dirty="0" err="1" smtClean="0"/>
              <a:t>title</a:t>
            </a:r>
            <a:r>
              <a:rPr lang="fr-FR" dirty="0" smtClean="0"/>
              <a:t> – one line</a:t>
            </a:r>
            <a:endParaRPr lang="fr-FR" dirty="0"/>
          </a:p>
        </p:txBody>
      </p:sp>
      <p:sp>
        <p:nvSpPr>
          <p:cNvPr id="7" name="ZoneTexte 6"/>
          <p:cNvSpPr txBox="1"/>
          <p:nvPr userDrawn="1"/>
        </p:nvSpPr>
        <p:spPr>
          <a:xfrm>
            <a:off x="6591905" y="6216896"/>
            <a:ext cx="224971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81EA0223-3D14-C84A-AE2B-9CB9ED9A928C}" type="slidenum">
              <a:rPr lang="fr-FR" sz="1600" smtClean="0">
                <a:solidFill>
                  <a:schemeClr val="tx2"/>
                </a:solidFill>
              </a:rPr>
              <a:pPr algn="r"/>
              <a:t>‹#›</a:t>
            </a:fld>
            <a:endParaRPr lang="fr-FR" sz="1600" dirty="0">
              <a:solidFill>
                <a:schemeClr val="tx2"/>
              </a:solidFill>
            </a:endParaRPr>
          </a:p>
        </p:txBody>
      </p:sp>
      <p:sp>
        <p:nvSpPr>
          <p:cNvPr id="6" name="Espace réservé du contenu 3"/>
          <p:cNvSpPr>
            <a:spLocks noGrp="1"/>
          </p:cNvSpPr>
          <p:nvPr>
            <p:ph sz="quarter" idx="10" hasCustomPrompt="1"/>
          </p:nvPr>
        </p:nvSpPr>
        <p:spPr>
          <a:xfrm>
            <a:off x="737594" y="1093983"/>
            <a:ext cx="3639022" cy="4682243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>
              <a:buClr>
                <a:schemeClr val="accent4"/>
              </a:buClr>
              <a:buFont typeface="Wingdings" charset="2"/>
              <a:buChar char="§"/>
              <a:defRPr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defRPr>
            </a:lvl1pPr>
            <a:lvl2pPr marL="685800" indent="-228600">
              <a:buClr>
                <a:schemeClr val="accent4"/>
              </a:buClr>
              <a:buFont typeface="Wingdings" charset="2"/>
              <a:buChar char="§"/>
              <a:defRPr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buClr>
                <a:schemeClr val="accent4"/>
              </a:buClr>
              <a:buFont typeface="Wingdings" charset="2"/>
              <a:buChar char="§"/>
              <a:defRPr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buClr>
                <a:schemeClr val="accent4"/>
              </a:buClr>
              <a:buFont typeface="Wingdings" charset="2"/>
              <a:buChar char="§"/>
              <a:defRPr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defRPr>
            </a:lvl4pPr>
          </a:lstStyle>
          <a:p>
            <a:pPr lvl="0"/>
            <a:r>
              <a:rPr lang="fr-FR" dirty="0" err="1" smtClean="0"/>
              <a:t>Level</a:t>
            </a:r>
            <a:r>
              <a:rPr lang="fr-FR" dirty="0" smtClean="0"/>
              <a:t> 1</a:t>
            </a:r>
          </a:p>
          <a:p>
            <a:pPr lvl="1"/>
            <a:r>
              <a:rPr lang="fr-FR" dirty="0" err="1" smtClean="0"/>
              <a:t>Level</a:t>
            </a:r>
            <a:r>
              <a:rPr lang="fr-FR" dirty="0" smtClean="0"/>
              <a:t> 2</a:t>
            </a:r>
          </a:p>
          <a:p>
            <a:pPr lvl="2"/>
            <a:r>
              <a:rPr lang="fr-FR" dirty="0" err="1" smtClean="0"/>
              <a:t>Level</a:t>
            </a:r>
            <a:r>
              <a:rPr lang="fr-FR" dirty="0" smtClean="0"/>
              <a:t> 3</a:t>
            </a:r>
          </a:p>
          <a:p>
            <a:pPr lvl="3"/>
            <a:r>
              <a:rPr lang="fr-FR" dirty="0" err="1" smtClean="0"/>
              <a:t>Level</a:t>
            </a:r>
            <a:r>
              <a:rPr lang="fr-FR" dirty="0" smtClean="0"/>
              <a:t> 4</a:t>
            </a:r>
          </a:p>
        </p:txBody>
      </p:sp>
      <p:sp>
        <p:nvSpPr>
          <p:cNvPr id="8" name="Espace réservé du contenu 3"/>
          <p:cNvSpPr>
            <a:spLocks noGrp="1"/>
          </p:cNvSpPr>
          <p:nvPr>
            <p:ph sz="quarter" idx="11" hasCustomPrompt="1"/>
          </p:nvPr>
        </p:nvSpPr>
        <p:spPr>
          <a:xfrm>
            <a:off x="4772394" y="1093983"/>
            <a:ext cx="3639022" cy="4682243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>
              <a:buClr>
                <a:schemeClr val="accent4"/>
              </a:buClr>
              <a:buFont typeface="Wingdings" charset="2"/>
              <a:buChar char="§"/>
              <a:defRPr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defRPr>
            </a:lvl1pPr>
            <a:lvl2pPr marL="685800" indent="-228600">
              <a:buClr>
                <a:schemeClr val="accent4"/>
              </a:buClr>
              <a:buFont typeface="Wingdings" charset="2"/>
              <a:buChar char="§"/>
              <a:defRPr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buClr>
                <a:schemeClr val="accent4"/>
              </a:buClr>
              <a:buFont typeface="Wingdings" charset="2"/>
              <a:buChar char="§"/>
              <a:defRPr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buClr>
                <a:schemeClr val="accent4"/>
              </a:buClr>
              <a:buFont typeface="Wingdings" charset="2"/>
              <a:buChar char="§"/>
              <a:defRPr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defRPr>
            </a:lvl4pPr>
          </a:lstStyle>
          <a:p>
            <a:pPr lvl="0"/>
            <a:r>
              <a:rPr lang="fr-FR" dirty="0" err="1" smtClean="0"/>
              <a:t>Level</a:t>
            </a:r>
            <a:r>
              <a:rPr lang="fr-FR" dirty="0" smtClean="0"/>
              <a:t> 1</a:t>
            </a:r>
          </a:p>
          <a:p>
            <a:pPr lvl="1"/>
            <a:r>
              <a:rPr lang="fr-FR" dirty="0" err="1" smtClean="0"/>
              <a:t>Level</a:t>
            </a:r>
            <a:r>
              <a:rPr lang="fr-FR" dirty="0" smtClean="0"/>
              <a:t> 2</a:t>
            </a:r>
          </a:p>
          <a:p>
            <a:pPr lvl="2"/>
            <a:r>
              <a:rPr lang="fr-FR" dirty="0" err="1" smtClean="0"/>
              <a:t>Level</a:t>
            </a:r>
            <a:r>
              <a:rPr lang="fr-FR" dirty="0" smtClean="0"/>
              <a:t> 3</a:t>
            </a:r>
          </a:p>
          <a:p>
            <a:pPr lvl="3"/>
            <a:r>
              <a:rPr lang="fr-FR" dirty="0" err="1" smtClean="0"/>
              <a:t>Level</a:t>
            </a:r>
            <a:r>
              <a:rPr lang="fr-FR" dirty="0" smtClean="0"/>
              <a:t> 4</a:t>
            </a:r>
          </a:p>
        </p:txBody>
      </p:sp>
    </p:spTree>
    <p:extLst>
      <p:ext uri="{BB962C8B-B14F-4D97-AF65-F5344CB8AC3E}">
        <p14:creationId xmlns:p14="http://schemas.microsoft.com/office/powerpoint/2010/main" val="1659726060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pos="551">
          <p15:clr>
            <a:srgbClr val="FBAE40"/>
          </p15:clr>
        </p15:guide>
        <p15:guide id="2" orient="horz" pos="1253">
          <p15:clr>
            <a:srgbClr val="FBAE40"/>
          </p15:clr>
        </p15:guide>
        <p15:guide id="3" orient="horz" pos="3634">
          <p15:clr>
            <a:srgbClr val="FBAE40"/>
          </p15:clr>
        </p15:guide>
        <p15:guide id="4" pos="6992">
          <p15:clr>
            <a:srgbClr val="FBAE40"/>
          </p15:clr>
        </p15:guide>
      </p15:sldGuideLst>
    </p:ext>
  </p:extLs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Presentation -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" y="0"/>
            <a:ext cx="9143332" cy="6857499"/>
          </a:xfrm>
          <a:prstGeom prst="rect">
            <a:avLst/>
          </a:prstGeom>
        </p:spPr>
      </p:pic>
      <p:sp>
        <p:nvSpPr>
          <p:cNvPr id="7" name="ZoneTexte 6"/>
          <p:cNvSpPr txBox="1"/>
          <p:nvPr userDrawn="1"/>
        </p:nvSpPr>
        <p:spPr>
          <a:xfrm>
            <a:off x="6591905" y="6216896"/>
            <a:ext cx="224971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81EA0223-3D14-C84A-AE2B-9CB9ED9A928C}" type="slidenum">
              <a:rPr lang="fr-FR" sz="1600" smtClean="0">
                <a:solidFill>
                  <a:schemeClr val="tx2"/>
                </a:solidFill>
              </a:rPr>
              <a:pPr algn="r"/>
              <a:t>‹#›</a:t>
            </a:fld>
            <a:endParaRPr lang="fr-FR" sz="1600" dirty="0">
              <a:solidFill>
                <a:schemeClr val="tx2"/>
              </a:solidFill>
            </a:endParaRPr>
          </a:p>
        </p:txBody>
      </p:sp>
      <p:sp>
        <p:nvSpPr>
          <p:cNvPr id="11" name="Titre 13"/>
          <p:cNvSpPr>
            <a:spLocks noGrp="1"/>
          </p:cNvSpPr>
          <p:nvPr>
            <p:ph type="title" hasCustomPrompt="1"/>
          </p:nvPr>
        </p:nvSpPr>
        <p:spPr>
          <a:xfrm>
            <a:off x="737593" y="1515180"/>
            <a:ext cx="6245657" cy="587767"/>
          </a:xfrm>
          <a:prstGeom prst="rect">
            <a:avLst/>
          </a:prstGeom>
        </p:spPr>
        <p:txBody>
          <a:bodyPr/>
          <a:lstStyle>
            <a:lvl1pPr>
              <a:defRPr sz="2800" b="1" i="0" baseline="0"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fr-FR" dirty="0" err="1" smtClean="0"/>
              <a:t>Presentation</a:t>
            </a:r>
            <a:r>
              <a:rPr lang="fr-FR" dirty="0" smtClean="0"/>
              <a:t> </a:t>
            </a:r>
            <a:r>
              <a:rPr lang="fr-FR" dirty="0" err="1" smtClean="0"/>
              <a:t>title</a:t>
            </a:r>
            <a:r>
              <a:rPr lang="fr-FR" dirty="0" smtClean="0"/>
              <a:t> – one line</a:t>
            </a:r>
            <a:endParaRPr lang="fr-FR" dirty="0"/>
          </a:p>
        </p:txBody>
      </p:sp>
      <p:sp>
        <p:nvSpPr>
          <p:cNvPr id="12" name="Espace réservé du tableau 4"/>
          <p:cNvSpPr>
            <a:spLocks noGrp="1"/>
          </p:cNvSpPr>
          <p:nvPr>
            <p:ph type="tbl" sz="quarter" idx="10"/>
          </p:nvPr>
        </p:nvSpPr>
        <p:spPr>
          <a:xfrm>
            <a:off x="738188" y="2103438"/>
            <a:ext cx="7667625" cy="3673475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978716847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pos="551">
          <p15:clr>
            <a:srgbClr val="FBAE40"/>
          </p15:clr>
        </p15:guide>
        <p15:guide id="2" orient="horz" pos="1253">
          <p15:clr>
            <a:srgbClr val="FBAE40"/>
          </p15:clr>
        </p15:guide>
        <p15:guide id="3" orient="horz" pos="3634">
          <p15:clr>
            <a:srgbClr val="FBAE40"/>
          </p15:clr>
        </p15:guide>
        <p15:guide id="4" pos="6992">
          <p15:clr>
            <a:srgbClr val="FBAE40"/>
          </p15:clr>
        </p15:guide>
      </p15:sldGuideLst>
    </p:ext>
  </p:extLs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Presentation - Conten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" y="0"/>
            <a:ext cx="9143332" cy="6857499"/>
          </a:xfrm>
          <a:prstGeom prst="rect">
            <a:avLst/>
          </a:prstGeom>
        </p:spPr>
      </p:pic>
      <p:sp>
        <p:nvSpPr>
          <p:cNvPr id="8" name="ZoneTexte 7"/>
          <p:cNvSpPr txBox="1"/>
          <p:nvPr userDrawn="1"/>
        </p:nvSpPr>
        <p:spPr>
          <a:xfrm>
            <a:off x="6591905" y="6216896"/>
            <a:ext cx="224971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81EA0223-3D14-C84A-AE2B-9CB9ED9A928C}" type="slidenum">
              <a:rPr lang="fr-FR" sz="1600" smtClean="0">
                <a:solidFill>
                  <a:schemeClr val="tx2"/>
                </a:solidFill>
              </a:rPr>
              <a:pPr algn="r"/>
              <a:t>‹#›</a:t>
            </a:fld>
            <a:endParaRPr lang="fr-FR" sz="1600" dirty="0">
              <a:solidFill>
                <a:schemeClr val="tx2"/>
              </a:solidFill>
            </a:endParaRPr>
          </a:p>
        </p:txBody>
      </p:sp>
      <p:sp>
        <p:nvSpPr>
          <p:cNvPr id="11" name="Titre 13"/>
          <p:cNvSpPr>
            <a:spLocks noGrp="1"/>
          </p:cNvSpPr>
          <p:nvPr>
            <p:ph type="title" hasCustomPrompt="1"/>
          </p:nvPr>
        </p:nvSpPr>
        <p:spPr>
          <a:xfrm>
            <a:off x="737593" y="565743"/>
            <a:ext cx="6245657" cy="587767"/>
          </a:xfrm>
          <a:prstGeom prst="rect">
            <a:avLst/>
          </a:prstGeom>
        </p:spPr>
        <p:txBody>
          <a:bodyPr/>
          <a:lstStyle>
            <a:lvl1pPr>
              <a:defRPr sz="2800" b="1" i="0" baseline="0"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fr-FR" dirty="0" err="1" smtClean="0"/>
              <a:t>Presentation</a:t>
            </a:r>
            <a:r>
              <a:rPr lang="fr-FR" dirty="0" smtClean="0"/>
              <a:t> </a:t>
            </a:r>
            <a:r>
              <a:rPr lang="fr-FR" dirty="0" err="1" smtClean="0"/>
              <a:t>title</a:t>
            </a:r>
            <a:r>
              <a:rPr lang="fr-FR" dirty="0" smtClean="0"/>
              <a:t> – one line</a:t>
            </a:r>
            <a:endParaRPr lang="fr-FR" dirty="0"/>
          </a:p>
        </p:txBody>
      </p:sp>
      <p:sp>
        <p:nvSpPr>
          <p:cNvPr id="12" name="Espace réservé du tableau 4"/>
          <p:cNvSpPr>
            <a:spLocks noGrp="1"/>
          </p:cNvSpPr>
          <p:nvPr>
            <p:ph type="tbl" sz="quarter" idx="10"/>
          </p:nvPr>
        </p:nvSpPr>
        <p:spPr>
          <a:xfrm>
            <a:off x="738188" y="1155980"/>
            <a:ext cx="7667625" cy="3785907"/>
          </a:xfrm>
          <a:prstGeom prst="rect">
            <a:avLst/>
          </a:prstGeom>
        </p:spPr>
        <p:txBody>
          <a:bodyPr vert="horz"/>
          <a:lstStyle/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226778811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pos="551">
          <p15:clr>
            <a:srgbClr val="FBAE40"/>
          </p15:clr>
        </p15:guide>
        <p15:guide id="2" orient="horz" pos="504">
          <p15:clr>
            <a:srgbClr val="FBAE40"/>
          </p15:clr>
        </p15:guide>
        <p15:guide id="3" orient="horz" pos="3113">
          <p15:clr>
            <a:srgbClr val="FBAE40"/>
          </p15:clr>
        </p15:guide>
        <p15:guide id="4" pos="6992">
          <p15:clr>
            <a:srgbClr val="FBAE40"/>
          </p15:clr>
        </p15:guide>
      </p15:sldGuideLst>
    </p:ext>
  </p:extLs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Presentation - Empty -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" y="0"/>
            <a:ext cx="9143332" cy="6857499"/>
          </a:xfrm>
          <a:prstGeom prst="rect">
            <a:avLst/>
          </a:prstGeom>
        </p:spPr>
      </p:pic>
      <p:sp>
        <p:nvSpPr>
          <p:cNvPr id="7" name="ZoneTexte 6"/>
          <p:cNvSpPr txBox="1"/>
          <p:nvPr userDrawn="1"/>
        </p:nvSpPr>
        <p:spPr>
          <a:xfrm>
            <a:off x="6591905" y="6216896"/>
            <a:ext cx="224971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81EA0223-3D14-C84A-AE2B-9CB9ED9A928C}" type="slidenum">
              <a:rPr lang="fr-FR" sz="1600" smtClean="0">
                <a:solidFill>
                  <a:schemeClr val="tx2"/>
                </a:solidFill>
              </a:rPr>
              <a:pPr algn="r"/>
              <a:t>‹#›</a:t>
            </a:fld>
            <a:endParaRPr lang="fr-FR" sz="1600" dirty="0">
              <a:solidFill>
                <a:schemeClr val="tx2"/>
              </a:solidFill>
            </a:endParaRPr>
          </a:p>
        </p:txBody>
      </p:sp>
      <p:sp>
        <p:nvSpPr>
          <p:cNvPr id="9" name="Titre 13"/>
          <p:cNvSpPr>
            <a:spLocks noGrp="1"/>
          </p:cNvSpPr>
          <p:nvPr>
            <p:ph type="title" hasCustomPrompt="1"/>
          </p:nvPr>
        </p:nvSpPr>
        <p:spPr>
          <a:xfrm>
            <a:off x="737593" y="565743"/>
            <a:ext cx="6245657" cy="587767"/>
          </a:xfrm>
          <a:prstGeom prst="rect">
            <a:avLst/>
          </a:prstGeom>
        </p:spPr>
        <p:txBody>
          <a:bodyPr/>
          <a:lstStyle>
            <a:lvl1pPr>
              <a:defRPr sz="2800" b="1" i="0" baseline="0"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fr-FR" dirty="0" err="1" smtClean="0"/>
              <a:t>Presentation</a:t>
            </a:r>
            <a:r>
              <a:rPr lang="fr-FR" dirty="0" smtClean="0"/>
              <a:t> </a:t>
            </a:r>
            <a:r>
              <a:rPr lang="fr-FR" dirty="0" err="1" smtClean="0"/>
              <a:t>title</a:t>
            </a:r>
            <a:r>
              <a:rPr lang="fr-FR" dirty="0" smtClean="0"/>
              <a:t> – one line</a:t>
            </a:r>
            <a:endParaRPr lang="fr-FR" dirty="0"/>
          </a:p>
        </p:txBody>
      </p:sp>
      <p:sp>
        <p:nvSpPr>
          <p:cNvPr id="10" name="Espace réservé du tableau 4"/>
          <p:cNvSpPr>
            <a:spLocks noGrp="1"/>
          </p:cNvSpPr>
          <p:nvPr>
            <p:ph type="tbl" sz="quarter" idx="10"/>
          </p:nvPr>
        </p:nvSpPr>
        <p:spPr>
          <a:xfrm>
            <a:off x="738188" y="1155980"/>
            <a:ext cx="7667625" cy="4620245"/>
          </a:xfrm>
          <a:prstGeom prst="rect">
            <a:avLst/>
          </a:prstGeom>
        </p:spPr>
        <p:txBody>
          <a:bodyPr vert="horz"/>
          <a:lstStyle/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90942699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pos="551">
          <p15:clr>
            <a:srgbClr val="FBAE40"/>
          </p15:clr>
        </p15:guide>
        <p15:guide id="2" orient="horz" pos="1253">
          <p15:clr>
            <a:srgbClr val="FBAE40"/>
          </p15:clr>
        </p15:guide>
        <p15:guide id="3" orient="horz" pos="3634">
          <p15:clr>
            <a:srgbClr val="FBAE40"/>
          </p15:clr>
        </p15:guide>
        <p15:guide id="4" pos="6992">
          <p15:clr>
            <a:srgbClr val="FBAE40"/>
          </p15:clr>
        </p15:guide>
      </p15:sldGuideLst>
    </p:ext>
  </p:extLs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esentation - Text and smart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" y="0"/>
            <a:ext cx="9143332" cy="6857499"/>
          </a:xfrm>
          <a:prstGeom prst="rect">
            <a:avLst/>
          </a:prstGeom>
        </p:spPr>
      </p:pic>
      <p:sp>
        <p:nvSpPr>
          <p:cNvPr id="8" name="ZoneTexte 7"/>
          <p:cNvSpPr txBox="1"/>
          <p:nvPr userDrawn="1"/>
        </p:nvSpPr>
        <p:spPr>
          <a:xfrm>
            <a:off x="6591905" y="6216896"/>
            <a:ext cx="224971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81EA0223-3D14-C84A-AE2B-9CB9ED9A928C}" type="slidenum">
              <a:rPr lang="fr-FR" sz="1600" smtClean="0">
                <a:solidFill>
                  <a:schemeClr val="tx2"/>
                </a:solidFill>
              </a:rPr>
              <a:pPr algn="r"/>
              <a:t>‹#›</a:t>
            </a:fld>
            <a:endParaRPr lang="fr-FR" sz="1600" dirty="0">
              <a:solidFill>
                <a:schemeClr val="tx2"/>
              </a:solidFill>
            </a:endParaRPr>
          </a:p>
        </p:txBody>
      </p:sp>
      <p:sp>
        <p:nvSpPr>
          <p:cNvPr id="9" name="Titre 13"/>
          <p:cNvSpPr>
            <a:spLocks noGrp="1"/>
          </p:cNvSpPr>
          <p:nvPr>
            <p:ph type="title" hasCustomPrompt="1"/>
          </p:nvPr>
        </p:nvSpPr>
        <p:spPr>
          <a:xfrm>
            <a:off x="737593" y="565743"/>
            <a:ext cx="6245657" cy="587767"/>
          </a:xfrm>
          <a:prstGeom prst="rect">
            <a:avLst/>
          </a:prstGeom>
        </p:spPr>
        <p:txBody>
          <a:bodyPr/>
          <a:lstStyle>
            <a:lvl1pPr>
              <a:defRPr sz="2800" b="1" i="0" baseline="0"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fr-FR" dirty="0" err="1" smtClean="0"/>
              <a:t>Presentation</a:t>
            </a:r>
            <a:r>
              <a:rPr lang="fr-FR" dirty="0" smtClean="0"/>
              <a:t> </a:t>
            </a:r>
            <a:r>
              <a:rPr lang="fr-FR" dirty="0" err="1" smtClean="0"/>
              <a:t>title</a:t>
            </a:r>
            <a:r>
              <a:rPr lang="fr-FR" dirty="0" smtClean="0"/>
              <a:t> – one line</a:t>
            </a:r>
            <a:endParaRPr lang="fr-FR" dirty="0"/>
          </a:p>
        </p:txBody>
      </p:sp>
      <p:sp>
        <p:nvSpPr>
          <p:cNvPr id="12" name="Espace réservé du contenu 3"/>
          <p:cNvSpPr>
            <a:spLocks noGrp="1"/>
          </p:cNvSpPr>
          <p:nvPr>
            <p:ph sz="quarter" idx="11" hasCustomPrompt="1"/>
          </p:nvPr>
        </p:nvSpPr>
        <p:spPr>
          <a:xfrm>
            <a:off x="737594" y="1518017"/>
            <a:ext cx="2398329" cy="4314213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>
              <a:buClr>
                <a:schemeClr val="accent3"/>
              </a:buClr>
              <a:buFont typeface="Wingdings" charset="2"/>
              <a:buChar char="§"/>
              <a:defRPr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defRPr>
            </a:lvl1pPr>
            <a:lvl2pPr marL="685800" indent="-228600">
              <a:buClr>
                <a:schemeClr val="accent3"/>
              </a:buClr>
              <a:buFont typeface="Wingdings" charset="2"/>
              <a:buChar char="§"/>
              <a:defRPr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buClr>
                <a:schemeClr val="accent3"/>
              </a:buClr>
              <a:buFont typeface="Wingdings" charset="2"/>
              <a:buChar char="§"/>
              <a:defRPr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buClr>
                <a:schemeClr val="accent3"/>
              </a:buClr>
              <a:buFont typeface="Wingdings" charset="2"/>
              <a:buChar char="§"/>
              <a:defRPr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defRPr>
            </a:lvl4pPr>
          </a:lstStyle>
          <a:p>
            <a:pPr lvl="0"/>
            <a:r>
              <a:rPr lang="fr-FR" dirty="0" err="1" smtClean="0"/>
              <a:t>Level</a:t>
            </a:r>
            <a:r>
              <a:rPr lang="fr-FR" dirty="0" smtClean="0"/>
              <a:t> 1</a:t>
            </a:r>
          </a:p>
          <a:p>
            <a:pPr lvl="1"/>
            <a:r>
              <a:rPr lang="fr-FR" dirty="0" err="1" smtClean="0"/>
              <a:t>Level</a:t>
            </a:r>
            <a:r>
              <a:rPr lang="fr-FR" dirty="0" smtClean="0"/>
              <a:t> 2</a:t>
            </a:r>
          </a:p>
          <a:p>
            <a:pPr lvl="2"/>
            <a:r>
              <a:rPr lang="fr-FR" dirty="0" err="1" smtClean="0"/>
              <a:t>Level</a:t>
            </a:r>
            <a:r>
              <a:rPr lang="fr-FR" dirty="0" smtClean="0"/>
              <a:t> 3</a:t>
            </a:r>
          </a:p>
          <a:p>
            <a:pPr lvl="3"/>
            <a:r>
              <a:rPr lang="fr-FR" dirty="0" err="1" smtClean="0"/>
              <a:t>Level</a:t>
            </a:r>
            <a:r>
              <a:rPr lang="fr-FR" dirty="0" smtClean="0"/>
              <a:t> 4</a:t>
            </a:r>
          </a:p>
        </p:txBody>
      </p:sp>
      <p:sp>
        <p:nvSpPr>
          <p:cNvPr id="7" name="Espace réservé du graphique SmartArt 3"/>
          <p:cNvSpPr>
            <a:spLocks noGrp="1"/>
          </p:cNvSpPr>
          <p:nvPr>
            <p:ph type="dgm" sz="quarter" idx="12" hasCustomPrompt="1"/>
          </p:nvPr>
        </p:nvSpPr>
        <p:spPr>
          <a:xfrm>
            <a:off x="3282950" y="1517650"/>
            <a:ext cx="5559425" cy="4314825"/>
          </a:xfrm>
          <a:prstGeom prst="rect">
            <a:avLst/>
          </a:prstGeom>
        </p:spPr>
        <p:txBody>
          <a:bodyPr vert="horz"/>
          <a:lstStyle/>
          <a:p>
            <a:r>
              <a:rPr lang="fr-FR" dirty="0" err="1" smtClean="0"/>
              <a:t>Smartart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880596271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pos="551">
          <p15:clr>
            <a:srgbClr val="FBAE40"/>
          </p15:clr>
        </p15:guide>
        <p15:guide id="2" orient="horz" pos="1253">
          <p15:clr>
            <a:srgbClr val="FBAE40"/>
          </p15:clr>
        </p15:guide>
        <p15:guide id="3" orient="horz" pos="3634">
          <p15:clr>
            <a:srgbClr val="FBAE40"/>
          </p15:clr>
        </p15:guide>
        <p15:guide id="4" pos="6992">
          <p15:clr>
            <a:srgbClr val="FBAE40"/>
          </p15:clr>
        </p15:guide>
      </p15:sldGuideLst>
    </p:ext>
  </p:extLs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esentation - Emp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" y="0"/>
            <a:ext cx="9143332" cy="6857499"/>
          </a:xfrm>
          <a:prstGeom prst="rect">
            <a:avLst/>
          </a:prstGeom>
        </p:spPr>
      </p:pic>
      <p:sp>
        <p:nvSpPr>
          <p:cNvPr id="4" name="Titre 13"/>
          <p:cNvSpPr>
            <a:spLocks noGrp="1"/>
          </p:cNvSpPr>
          <p:nvPr>
            <p:ph type="title" hasCustomPrompt="1"/>
          </p:nvPr>
        </p:nvSpPr>
        <p:spPr>
          <a:xfrm>
            <a:off x="830440" y="3390842"/>
            <a:ext cx="6245657" cy="587767"/>
          </a:xfrm>
          <a:prstGeom prst="rect">
            <a:avLst/>
          </a:prstGeom>
        </p:spPr>
        <p:txBody>
          <a:bodyPr/>
          <a:lstStyle>
            <a:lvl1pPr>
              <a:defRPr sz="3500" b="1" i="0" baseline="0"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fr-FR" dirty="0" err="1" smtClean="0"/>
              <a:t>Thank</a:t>
            </a:r>
            <a:r>
              <a:rPr lang="fr-FR" dirty="0" smtClean="0"/>
              <a:t> </a:t>
            </a:r>
            <a:r>
              <a:rPr lang="fr-FR" dirty="0" err="1" smtClean="0"/>
              <a:t>you</a:t>
            </a:r>
            <a:endParaRPr lang="fr-FR" dirty="0"/>
          </a:p>
        </p:txBody>
      </p:sp>
      <p:sp>
        <p:nvSpPr>
          <p:cNvPr id="7" name="ZoneTexte 6"/>
          <p:cNvSpPr txBox="1"/>
          <p:nvPr userDrawn="1"/>
        </p:nvSpPr>
        <p:spPr>
          <a:xfrm>
            <a:off x="830441" y="4313604"/>
            <a:ext cx="527056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u="none" kern="1200" dirty="0" err="1" smtClean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Subscribe</a:t>
            </a:r>
            <a:r>
              <a:rPr lang="fr-FR" sz="1600" u="none" kern="1200" baseline="0" dirty="0" smtClean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 to </a:t>
            </a:r>
            <a:r>
              <a:rPr lang="fr-FR" sz="1600" u="none" kern="1200" baseline="0" dirty="0" err="1" smtClean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our</a:t>
            </a:r>
            <a:r>
              <a:rPr lang="fr-FR" sz="1600" u="none" kern="1200" baseline="0" dirty="0" smtClean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 news: </a:t>
            </a:r>
            <a:r>
              <a:rPr lang="fr-FR" sz="1600" u="sng" kern="1200" dirty="0" err="1" smtClean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www.cost.eu</a:t>
            </a:r>
            <a:r>
              <a:rPr lang="fr-FR" sz="1600" u="sng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/</a:t>
            </a:r>
            <a:r>
              <a:rPr lang="fr-FR" sz="1600" u="sng" kern="1200" dirty="0" err="1" smtClean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subscribe</a:t>
            </a:r>
            <a:endParaRPr lang="fr-FR" sz="1600" dirty="0">
              <a:solidFill>
                <a:schemeClr val="tx2"/>
              </a:solidFill>
            </a:endParaRPr>
          </a:p>
        </p:txBody>
      </p:sp>
      <p:grpSp>
        <p:nvGrpSpPr>
          <p:cNvPr id="14" name="Grouper 13"/>
          <p:cNvGrpSpPr/>
          <p:nvPr userDrawn="1"/>
        </p:nvGrpSpPr>
        <p:grpSpPr>
          <a:xfrm>
            <a:off x="6636485" y="5354057"/>
            <a:ext cx="2200682" cy="1172172"/>
            <a:chOff x="6636485" y="5354057"/>
            <a:chExt cx="2200682" cy="1172172"/>
          </a:xfrm>
        </p:grpSpPr>
        <p:grpSp>
          <p:nvGrpSpPr>
            <p:cNvPr id="15" name="Grouper 14"/>
            <p:cNvGrpSpPr/>
            <p:nvPr userDrawn="1"/>
          </p:nvGrpSpPr>
          <p:grpSpPr>
            <a:xfrm>
              <a:off x="6883674" y="5354057"/>
              <a:ext cx="1953493" cy="1172172"/>
              <a:chOff x="6883674" y="5354057"/>
              <a:chExt cx="1953493" cy="1172172"/>
            </a:xfrm>
          </p:grpSpPr>
          <p:pic>
            <p:nvPicPr>
              <p:cNvPr id="17" name="Image 16" descr="Plan de travail 1OFF-Icones.jpg">
                <a:hlinkClick r:id="rId3"/>
              </p:cNvPr>
              <p:cNvPicPr>
                <a:picLocks/>
              </p:cNvPicPr>
              <p:nvPr userDrawn="1"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382903" y="5776143"/>
                <a:ext cx="360000" cy="330628"/>
              </a:xfrm>
              <a:prstGeom prst="rect">
                <a:avLst/>
              </a:prstGeom>
            </p:spPr>
          </p:pic>
          <p:sp>
            <p:nvSpPr>
              <p:cNvPr id="18" name="ZoneTexte 17">
                <a:hlinkClick r:id="rId5"/>
              </p:cNvPr>
              <p:cNvSpPr txBox="1"/>
              <p:nvPr userDrawn="1"/>
            </p:nvSpPr>
            <p:spPr>
              <a:xfrm>
                <a:off x="6935575" y="6218452"/>
                <a:ext cx="1901592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fr-FR" sz="1400" dirty="0" err="1" smtClean="0">
                    <a:solidFill>
                      <a:schemeClr val="tx2"/>
                    </a:solidFill>
                  </a:rPr>
                  <a:t>www.cost.eu</a:t>
                </a:r>
                <a:endParaRPr lang="fr-FR" sz="1400" dirty="0">
                  <a:solidFill>
                    <a:schemeClr val="tx2"/>
                  </a:solidFill>
                </a:endParaRPr>
              </a:p>
            </p:txBody>
          </p:sp>
          <p:pic>
            <p:nvPicPr>
              <p:cNvPr id="19" name="Image 18">
                <a:hlinkClick r:id="rId6"/>
              </p:cNvPr>
              <p:cNvPicPr>
                <a:picLocks/>
              </p:cNvPicPr>
              <p:nvPr userDrawn="1"/>
            </p:nvPicPr>
            <p:blipFill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500289" y="5780684"/>
                <a:ext cx="779907" cy="331038"/>
              </a:xfrm>
              <a:prstGeom prst="rect">
                <a:avLst/>
              </a:prstGeom>
            </p:spPr>
          </p:pic>
          <p:pic>
            <p:nvPicPr>
              <p:cNvPr id="20" name="Image 19">
                <a:hlinkClick r:id="rId8"/>
              </p:cNvPr>
              <p:cNvPicPr>
                <a:picLocks/>
              </p:cNvPicPr>
              <p:nvPr userDrawn="1"/>
            </p:nvPicPr>
            <p:blipFill>
              <a:blip r:embed="rId9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069413" y="5781094"/>
                <a:ext cx="330628" cy="330628"/>
              </a:xfrm>
              <a:prstGeom prst="rect">
                <a:avLst/>
              </a:prstGeom>
            </p:spPr>
          </p:pic>
          <p:sp>
            <p:nvSpPr>
              <p:cNvPr id="21" name="ZoneTexte 20"/>
              <p:cNvSpPr txBox="1"/>
              <p:nvPr userDrawn="1"/>
            </p:nvSpPr>
            <p:spPr>
              <a:xfrm>
                <a:off x="6883674" y="5354057"/>
                <a:ext cx="1901592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fr-FR" sz="1400" b="1" dirty="0" err="1" smtClean="0">
                    <a:solidFill>
                      <a:schemeClr val="tx2"/>
                    </a:solidFill>
                  </a:rPr>
                  <a:t>Subscribe</a:t>
                </a:r>
                <a:endParaRPr lang="fr-FR" sz="1400" b="1" dirty="0">
                  <a:solidFill>
                    <a:schemeClr val="tx2"/>
                  </a:solidFill>
                </a:endParaRPr>
              </a:p>
            </p:txBody>
          </p:sp>
        </p:grpSp>
        <p:pic>
          <p:nvPicPr>
            <p:cNvPr id="16" name="Image 15">
              <a:hlinkClick r:id="rId10"/>
            </p:cNvPr>
            <p:cNvPicPr>
              <a:picLocks noChangeAspect="1"/>
            </p:cNvPicPr>
            <p:nvPr userDrawn="1"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636485" y="5778159"/>
              <a:ext cx="328612" cy="32861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902658953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pos="551">
          <p15:clr>
            <a:srgbClr val="FBAE40"/>
          </p15:clr>
        </p15:guide>
        <p15:guide id="2" orient="horz" pos="1253">
          <p15:clr>
            <a:srgbClr val="FBAE40"/>
          </p15:clr>
        </p15:guide>
        <p15:guide id="3" orient="horz" pos="3634">
          <p15:clr>
            <a:srgbClr val="FBAE40"/>
          </p15:clr>
        </p15:guide>
        <p15:guide id="4" pos="6992">
          <p15:clr>
            <a:srgbClr val="FBAE40"/>
          </p15:clr>
        </p15:guide>
      </p15:sldGuideLst>
    </p:ext>
  </p:extLs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esentation - Empty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" y="0"/>
            <a:ext cx="9143332" cy="6857499"/>
          </a:xfrm>
          <a:prstGeom prst="rect">
            <a:avLst/>
          </a:prstGeom>
        </p:spPr>
      </p:pic>
      <p:sp>
        <p:nvSpPr>
          <p:cNvPr id="5" name="ZoneTexte 4"/>
          <p:cNvSpPr txBox="1"/>
          <p:nvPr userDrawn="1"/>
        </p:nvSpPr>
        <p:spPr>
          <a:xfrm>
            <a:off x="6591905" y="6216896"/>
            <a:ext cx="224971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81EA0223-3D14-C84A-AE2B-9CB9ED9A928C}" type="slidenum">
              <a:rPr lang="fr-FR" sz="1600" smtClean="0">
                <a:solidFill>
                  <a:schemeClr val="tx2"/>
                </a:solidFill>
              </a:rPr>
              <a:pPr algn="r"/>
              <a:t>‹#›</a:t>
            </a:fld>
            <a:endParaRPr lang="fr-FR" sz="16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1464330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/>
    </p:ext>
  </p:extLs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esentation - Empty - Emp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" y="0"/>
            <a:ext cx="9143332" cy="6857499"/>
          </a:xfrm>
          <a:prstGeom prst="rect">
            <a:avLst/>
          </a:prstGeom>
        </p:spPr>
      </p:pic>
      <p:sp>
        <p:nvSpPr>
          <p:cNvPr id="5" name="ZoneTexte 4"/>
          <p:cNvSpPr txBox="1"/>
          <p:nvPr userDrawn="1"/>
        </p:nvSpPr>
        <p:spPr>
          <a:xfrm>
            <a:off x="6591905" y="6216896"/>
            <a:ext cx="224971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81EA0223-3D14-C84A-AE2B-9CB9ED9A928C}" type="slidenum">
              <a:rPr lang="fr-FR" sz="1600" smtClean="0">
                <a:solidFill>
                  <a:schemeClr val="tx2"/>
                </a:solidFill>
              </a:rPr>
              <a:pPr algn="r"/>
              <a:t>‹#›</a:t>
            </a:fld>
            <a:endParaRPr lang="fr-FR" sz="16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3509048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pos="551">
          <p15:clr>
            <a:srgbClr val="FBAE40"/>
          </p15:clr>
        </p15:guide>
        <p15:guide id="2" orient="horz" pos="1253">
          <p15:clr>
            <a:srgbClr val="FBAE40"/>
          </p15:clr>
        </p15:guide>
        <p15:guide id="3" orient="horz" pos="3634">
          <p15:clr>
            <a:srgbClr val="FBAE40"/>
          </p15:clr>
        </p15:guide>
        <p15:guide id="4" pos="6992">
          <p15:clr>
            <a:srgbClr val="FBAE40"/>
          </p15:clr>
        </p15:guide>
      </p15:sldGuideLst>
    </p:ext>
  </p:extLs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esentation -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" y="0"/>
            <a:ext cx="9143332" cy="6857499"/>
          </a:xfrm>
          <a:prstGeom prst="rect">
            <a:avLst/>
          </a:prstGeom>
        </p:spPr>
      </p:pic>
      <p:sp>
        <p:nvSpPr>
          <p:cNvPr id="9" name="Titre 13"/>
          <p:cNvSpPr>
            <a:spLocks noGrp="1"/>
          </p:cNvSpPr>
          <p:nvPr>
            <p:ph type="title" hasCustomPrompt="1"/>
          </p:nvPr>
        </p:nvSpPr>
        <p:spPr>
          <a:xfrm>
            <a:off x="1038802" y="3961397"/>
            <a:ext cx="6245657" cy="587767"/>
          </a:xfrm>
          <a:prstGeom prst="rect">
            <a:avLst/>
          </a:prstGeom>
        </p:spPr>
        <p:txBody>
          <a:bodyPr/>
          <a:lstStyle>
            <a:lvl1pPr>
              <a:defRPr sz="3500" b="1" i="0" baseline="0"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fr-FR" dirty="0" err="1" smtClean="0"/>
              <a:t>Presentation</a:t>
            </a:r>
            <a:r>
              <a:rPr lang="fr-FR" dirty="0" smtClean="0"/>
              <a:t> </a:t>
            </a:r>
            <a:r>
              <a:rPr lang="fr-FR" dirty="0" err="1" smtClean="0"/>
              <a:t>title</a:t>
            </a:r>
            <a:r>
              <a:rPr lang="fr-FR" dirty="0" smtClean="0"/>
              <a:t> – one line</a:t>
            </a:r>
            <a:endParaRPr lang="fr-FR" dirty="0"/>
          </a:p>
        </p:txBody>
      </p:sp>
      <p:sp>
        <p:nvSpPr>
          <p:cNvPr id="10" name="Espace réservé du texte 16"/>
          <p:cNvSpPr>
            <a:spLocks noGrp="1"/>
          </p:cNvSpPr>
          <p:nvPr>
            <p:ph type="body" sz="quarter" idx="10" hasCustomPrompt="1"/>
          </p:nvPr>
        </p:nvSpPr>
        <p:spPr>
          <a:xfrm>
            <a:off x="1038441" y="4557940"/>
            <a:ext cx="6246019" cy="46967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 baseline="0">
                <a:solidFill>
                  <a:schemeClr val="tx2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fr-FR" dirty="0" err="1" smtClean="0"/>
              <a:t>Presentation</a:t>
            </a:r>
            <a:r>
              <a:rPr lang="fr-FR" dirty="0" smtClean="0"/>
              <a:t> </a:t>
            </a:r>
            <a:r>
              <a:rPr lang="fr-FR" dirty="0" err="1" smtClean="0"/>
              <a:t>subtitle</a:t>
            </a:r>
            <a:r>
              <a:rPr lang="fr-FR" dirty="0" smtClean="0"/>
              <a:t> – one line</a:t>
            </a:r>
            <a:endParaRPr lang="fr-FR" dirty="0"/>
          </a:p>
        </p:txBody>
      </p:sp>
      <p:sp>
        <p:nvSpPr>
          <p:cNvPr id="11" name="Espace réservé du texte 16"/>
          <p:cNvSpPr>
            <a:spLocks noGrp="1"/>
          </p:cNvSpPr>
          <p:nvPr>
            <p:ph type="body" sz="quarter" idx="11" hasCustomPrompt="1"/>
          </p:nvPr>
        </p:nvSpPr>
        <p:spPr>
          <a:xfrm>
            <a:off x="1038441" y="5043451"/>
            <a:ext cx="6246019" cy="46967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 baseline="0">
                <a:solidFill>
                  <a:schemeClr val="tx2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fr-FR" dirty="0" err="1" smtClean="0"/>
              <a:t>Presenter</a:t>
            </a:r>
            <a:r>
              <a:rPr lang="fr-FR" dirty="0" smtClean="0"/>
              <a:t> – Location – Date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321558740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pos="756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Presentation -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" y="0"/>
            <a:ext cx="9143332" cy="6857499"/>
          </a:xfrm>
          <a:prstGeom prst="rect">
            <a:avLst/>
          </a:prstGeom>
        </p:spPr>
      </p:pic>
      <p:sp>
        <p:nvSpPr>
          <p:cNvPr id="7" name="Titre 13"/>
          <p:cNvSpPr>
            <a:spLocks noGrp="1"/>
          </p:cNvSpPr>
          <p:nvPr>
            <p:ph type="title" hasCustomPrompt="1"/>
          </p:nvPr>
        </p:nvSpPr>
        <p:spPr>
          <a:xfrm>
            <a:off x="830440" y="1159488"/>
            <a:ext cx="6245657" cy="1842362"/>
          </a:xfrm>
          <a:prstGeom prst="rect">
            <a:avLst/>
          </a:prstGeom>
        </p:spPr>
        <p:txBody>
          <a:bodyPr anchor="b" anchorCtr="0"/>
          <a:lstStyle>
            <a:lvl1pPr>
              <a:defRPr sz="3500" b="1" i="0" baseline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fr-FR" dirty="0" err="1" smtClean="0"/>
              <a:t>Presentation</a:t>
            </a:r>
            <a:r>
              <a:rPr lang="fr-FR" dirty="0" smtClean="0"/>
              <a:t> </a:t>
            </a:r>
            <a:r>
              <a:rPr lang="fr-FR" dirty="0" err="1" smtClean="0"/>
              <a:t>title</a:t>
            </a:r>
            <a:r>
              <a:rPr lang="fr-FR" dirty="0" smtClean="0"/>
              <a:t> – one line</a:t>
            </a:r>
            <a:endParaRPr lang="fr-FR" dirty="0"/>
          </a:p>
        </p:txBody>
      </p:sp>
      <p:sp>
        <p:nvSpPr>
          <p:cNvPr id="8" name="Espace réservé du texte 16"/>
          <p:cNvSpPr>
            <a:spLocks noGrp="1"/>
          </p:cNvSpPr>
          <p:nvPr>
            <p:ph type="body" sz="quarter" idx="10" hasCustomPrompt="1"/>
          </p:nvPr>
        </p:nvSpPr>
        <p:spPr>
          <a:xfrm>
            <a:off x="830079" y="3010626"/>
            <a:ext cx="6246019" cy="46967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 baseline="0">
                <a:solidFill>
                  <a:schemeClr val="bg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fr-FR" dirty="0" err="1" smtClean="0"/>
              <a:t>Presentation</a:t>
            </a:r>
            <a:r>
              <a:rPr lang="fr-FR" dirty="0" smtClean="0"/>
              <a:t> </a:t>
            </a:r>
            <a:r>
              <a:rPr lang="fr-FR" dirty="0" err="1" smtClean="0"/>
              <a:t>subtitle</a:t>
            </a:r>
            <a:r>
              <a:rPr lang="fr-FR" dirty="0" smtClean="0"/>
              <a:t> – one line</a:t>
            </a:r>
            <a:endParaRPr lang="fr-FR" dirty="0"/>
          </a:p>
        </p:txBody>
      </p:sp>
      <p:sp>
        <p:nvSpPr>
          <p:cNvPr id="9" name="Espace réservé du texte 16"/>
          <p:cNvSpPr>
            <a:spLocks noGrp="1"/>
          </p:cNvSpPr>
          <p:nvPr>
            <p:ph type="body" sz="quarter" idx="11" hasCustomPrompt="1"/>
          </p:nvPr>
        </p:nvSpPr>
        <p:spPr>
          <a:xfrm>
            <a:off x="830079" y="3496137"/>
            <a:ext cx="6246019" cy="46967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 baseline="0">
                <a:solidFill>
                  <a:schemeClr val="bg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fr-FR" dirty="0" err="1" smtClean="0"/>
              <a:t>Presenter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523389218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pos="756" userDrawn="1">
          <p15:clr>
            <a:srgbClr val="FBAE40"/>
          </p15:clr>
        </p15:guide>
      </p15:sldGuideLst>
    </p:ext>
  </p:extLs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Presentation -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re 13"/>
          <p:cNvSpPr>
            <a:spLocks noGrp="1"/>
          </p:cNvSpPr>
          <p:nvPr>
            <p:ph type="title" hasCustomPrompt="1"/>
          </p:nvPr>
        </p:nvSpPr>
        <p:spPr>
          <a:xfrm>
            <a:off x="1038802" y="3961397"/>
            <a:ext cx="6245657" cy="587767"/>
          </a:xfrm>
          <a:prstGeom prst="rect">
            <a:avLst/>
          </a:prstGeom>
        </p:spPr>
        <p:txBody>
          <a:bodyPr/>
          <a:lstStyle>
            <a:lvl1pPr>
              <a:defRPr sz="3500" b="1" i="0" baseline="0"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fr-FR" dirty="0" err="1" smtClean="0"/>
              <a:t>Presentation</a:t>
            </a:r>
            <a:r>
              <a:rPr lang="fr-FR" dirty="0" smtClean="0"/>
              <a:t> </a:t>
            </a:r>
            <a:r>
              <a:rPr lang="fr-FR" dirty="0" err="1" smtClean="0"/>
              <a:t>title</a:t>
            </a:r>
            <a:r>
              <a:rPr lang="fr-FR" dirty="0" smtClean="0"/>
              <a:t> – one line</a:t>
            </a:r>
            <a:endParaRPr lang="fr-FR" dirty="0"/>
          </a:p>
        </p:txBody>
      </p:sp>
      <p:sp>
        <p:nvSpPr>
          <p:cNvPr id="10" name="Espace réservé du texte 16"/>
          <p:cNvSpPr>
            <a:spLocks noGrp="1"/>
          </p:cNvSpPr>
          <p:nvPr>
            <p:ph type="body" sz="quarter" idx="10" hasCustomPrompt="1"/>
          </p:nvPr>
        </p:nvSpPr>
        <p:spPr>
          <a:xfrm>
            <a:off x="1038441" y="4557940"/>
            <a:ext cx="6246019" cy="46967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 baseline="0">
                <a:solidFill>
                  <a:schemeClr val="tx2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fr-FR" dirty="0" err="1" smtClean="0"/>
              <a:t>Presentation</a:t>
            </a:r>
            <a:r>
              <a:rPr lang="fr-FR" dirty="0" smtClean="0"/>
              <a:t> </a:t>
            </a:r>
            <a:r>
              <a:rPr lang="fr-FR" dirty="0" err="1" smtClean="0"/>
              <a:t>subtitle</a:t>
            </a:r>
            <a:r>
              <a:rPr lang="fr-FR" dirty="0" smtClean="0"/>
              <a:t> – one line</a:t>
            </a:r>
            <a:endParaRPr lang="fr-FR" dirty="0"/>
          </a:p>
        </p:txBody>
      </p:sp>
      <p:sp>
        <p:nvSpPr>
          <p:cNvPr id="11" name="Espace réservé du texte 16"/>
          <p:cNvSpPr>
            <a:spLocks noGrp="1"/>
          </p:cNvSpPr>
          <p:nvPr>
            <p:ph type="body" sz="quarter" idx="11" hasCustomPrompt="1"/>
          </p:nvPr>
        </p:nvSpPr>
        <p:spPr>
          <a:xfrm>
            <a:off x="1038441" y="5043451"/>
            <a:ext cx="6246019" cy="46967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 baseline="0">
                <a:solidFill>
                  <a:schemeClr val="tx2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fr-FR" dirty="0" err="1" smtClean="0"/>
              <a:t>Presenter</a:t>
            </a:r>
            <a:r>
              <a:rPr lang="fr-FR" dirty="0" smtClean="0"/>
              <a:t> – Location – Date</a:t>
            </a:r>
            <a:endParaRPr lang="fr-FR" dirty="0"/>
          </a:p>
        </p:txBody>
      </p:sp>
      <p:pic>
        <p:nvPicPr>
          <p:cNvPr id="5" name="Image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1274255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pos="756">
          <p15:clr>
            <a:srgbClr val="FBAE40"/>
          </p15:clr>
        </p15:guide>
      </p15:sldGuideLst>
    </p:ext>
  </p:extLs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Presentation -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2200"/>
            <a:ext cx="9144000" cy="6858000"/>
          </a:xfrm>
          <a:prstGeom prst="rect">
            <a:avLst/>
          </a:prstGeom>
        </p:spPr>
      </p:pic>
      <p:sp>
        <p:nvSpPr>
          <p:cNvPr id="9" name="Titre 13"/>
          <p:cNvSpPr>
            <a:spLocks noGrp="1"/>
          </p:cNvSpPr>
          <p:nvPr>
            <p:ph type="title" hasCustomPrompt="1"/>
          </p:nvPr>
        </p:nvSpPr>
        <p:spPr>
          <a:xfrm>
            <a:off x="830440" y="1159488"/>
            <a:ext cx="6245657" cy="1842362"/>
          </a:xfrm>
          <a:prstGeom prst="rect">
            <a:avLst/>
          </a:prstGeom>
        </p:spPr>
        <p:txBody>
          <a:bodyPr anchor="b" anchorCtr="0"/>
          <a:lstStyle>
            <a:lvl1pPr>
              <a:defRPr sz="3500" b="1" i="0" baseline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fr-FR" dirty="0" err="1" smtClean="0"/>
              <a:t>Presentation</a:t>
            </a:r>
            <a:r>
              <a:rPr lang="fr-FR" dirty="0" smtClean="0"/>
              <a:t> </a:t>
            </a:r>
            <a:r>
              <a:rPr lang="fr-FR" dirty="0" err="1" smtClean="0"/>
              <a:t>title</a:t>
            </a:r>
            <a:r>
              <a:rPr lang="fr-FR" dirty="0" smtClean="0"/>
              <a:t> – one line</a:t>
            </a:r>
            <a:endParaRPr lang="fr-FR" dirty="0"/>
          </a:p>
        </p:txBody>
      </p:sp>
      <p:sp>
        <p:nvSpPr>
          <p:cNvPr id="10" name="Espace réservé du texte 16"/>
          <p:cNvSpPr>
            <a:spLocks noGrp="1"/>
          </p:cNvSpPr>
          <p:nvPr>
            <p:ph type="body" sz="quarter" idx="10" hasCustomPrompt="1"/>
          </p:nvPr>
        </p:nvSpPr>
        <p:spPr>
          <a:xfrm>
            <a:off x="830079" y="3010626"/>
            <a:ext cx="6246019" cy="46967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 baseline="0">
                <a:solidFill>
                  <a:schemeClr val="bg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fr-FR" dirty="0" err="1" smtClean="0"/>
              <a:t>Presentation</a:t>
            </a:r>
            <a:r>
              <a:rPr lang="fr-FR" dirty="0" smtClean="0"/>
              <a:t> </a:t>
            </a:r>
            <a:r>
              <a:rPr lang="fr-FR" dirty="0" err="1" smtClean="0"/>
              <a:t>subtitle</a:t>
            </a:r>
            <a:r>
              <a:rPr lang="fr-FR" dirty="0" smtClean="0"/>
              <a:t> – one line</a:t>
            </a:r>
            <a:endParaRPr lang="fr-FR" dirty="0"/>
          </a:p>
        </p:txBody>
      </p:sp>
      <p:sp>
        <p:nvSpPr>
          <p:cNvPr id="11" name="Espace réservé du texte 16"/>
          <p:cNvSpPr>
            <a:spLocks noGrp="1"/>
          </p:cNvSpPr>
          <p:nvPr>
            <p:ph type="body" sz="quarter" idx="11" hasCustomPrompt="1"/>
          </p:nvPr>
        </p:nvSpPr>
        <p:spPr>
          <a:xfrm>
            <a:off x="830079" y="3496137"/>
            <a:ext cx="6246019" cy="46967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 baseline="0">
                <a:solidFill>
                  <a:schemeClr val="bg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fr-FR" dirty="0" err="1" smtClean="0"/>
              <a:t>Presenter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53032223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pos="756">
          <p15:clr>
            <a:srgbClr val="FBAE40"/>
          </p15:clr>
        </p15:guide>
      </p15:sldGuideLst>
    </p:ext>
  </p:extLs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esentation -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Espace réservé du contenu 3"/>
          <p:cNvSpPr>
            <a:spLocks noGrp="1"/>
          </p:cNvSpPr>
          <p:nvPr>
            <p:ph sz="quarter" idx="10" hasCustomPrompt="1"/>
          </p:nvPr>
        </p:nvSpPr>
        <p:spPr>
          <a:xfrm>
            <a:off x="737593" y="2102946"/>
            <a:ext cx="7668815" cy="3666029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>
              <a:buClr>
                <a:schemeClr val="accent2"/>
              </a:buClr>
              <a:buFont typeface="Wingdings" charset="2"/>
              <a:buChar char="§"/>
              <a:defRPr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defRPr>
            </a:lvl1pPr>
            <a:lvl2pPr marL="685800" indent="-228600">
              <a:buClr>
                <a:schemeClr val="accent2"/>
              </a:buClr>
              <a:buFont typeface="Wingdings" charset="2"/>
              <a:buChar char="§"/>
              <a:defRPr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buClr>
                <a:schemeClr val="accent2"/>
              </a:buClr>
              <a:buFont typeface="Wingdings" charset="2"/>
              <a:buChar char="§"/>
              <a:defRPr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buClr>
                <a:schemeClr val="accent2"/>
              </a:buClr>
              <a:buFont typeface="Wingdings" charset="2"/>
              <a:buChar char="§"/>
              <a:defRPr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defRPr>
            </a:lvl4pPr>
          </a:lstStyle>
          <a:p>
            <a:pPr lvl="0"/>
            <a:r>
              <a:rPr lang="fr-FR" dirty="0" err="1" smtClean="0"/>
              <a:t>Level</a:t>
            </a:r>
            <a:r>
              <a:rPr lang="fr-FR" dirty="0" smtClean="0"/>
              <a:t> 1</a:t>
            </a:r>
          </a:p>
          <a:p>
            <a:pPr lvl="1"/>
            <a:r>
              <a:rPr lang="fr-FR" dirty="0" err="1" smtClean="0"/>
              <a:t>Level</a:t>
            </a:r>
            <a:r>
              <a:rPr lang="fr-FR" dirty="0" smtClean="0"/>
              <a:t> 2</a:t>
            </a:r>
          </a:p>
          <a:p>
            <a:pPr lvl="2"/>
            <a:r>
              <a:rPr lang="fr-FR" dirty="0" err="1" smtClean="0"/>
              <a:t>Level</a:t>
            </a:r>
            <a:r>
              <a:rPr lang="fr-FR" dirty="0" smtClean="0"/>
              <a:t> 3</a:t>
            </a:r>
          </a:p>
          <a:p>
            <a:pPr lvl="3"/>
            <a:r>
              <a:rPr lang="fr-FR" dirty="0" err="1" smtClean="0"/>
              <a:t>Level</a:t>
            </a:r>
            <a:r>
              <a:rPr lang="fr-FR" dirty="0" smtClean="0"/>
              <a:t> 4</a:t>
            </a:r>
          </a:p>
        </p:txBody>
      </p:sp>
      <p:sp>
        <p:nvSpPr>
          <p:cNvPr id="5" name="Titre 13"/>
          <p:cNvSpPr>
            <a:spLocks noGrp="1"/>
          </p:cNvSpPr>
          <p:nvPr>
            <p:ph type="title" hasCustomPrompt="1"/>
          </p:nvPr>
        </p:nvSpPr>
        <p:spPr>
          <a:xfrm>
            <a:off x="737593" y="1515180"/>
            <a:ext cx="6245657" cy="587767"/>
          </a:xfrm>
          <a:prstGeom prst="rect">
            <a:avLst/>
          </a:prstGeom>
        </p:spPr>
        <p:txBody>
          <a:bodyPr/>
          <a:lstStyle>
            <a:lvl1pPr>
              <a:defRPr sz="2800" b="1" i="0" baseline="0"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fr-FR" dirty="0" err="1" smtClean="0"/>
              <a:t>Presentation</a:t>
            </a:r>
            <a:r>
              <a:rPr lang="fr-FR" dirty="0" smtClean="0"/>
              <a:t> </a:t>
            </a:r>
            <a:r>
              <a:rPr lang="fr-FR" dirty="0" err="1" smtClean="0"/>
              <a:t>title</a:t>
            </a:r>
            <a:r>
              <a:rPr lang="fr-FR" dirty="0" smtClean="0"/>
              <a:t> – one line</a:t>
            </a:r>
            <a:endParaRPr lang="fr-FR" dirty="0"/>
          </a:p>
        </p:txBody>
      </p:sp>
      <p:sp>
        <p:nvSpPr>
          <p:cNvPr id="7" name="ZoneTexte 6"/>
          <p:cNvSpPr txBox="1"/>
          <p:nvPr userDrawn="1"/>
        </p:nvSpPr>
        <p:spPr>
          <a:xfrm>
            <a:off x="6591905" y="6216896"/>
            <a:ext cx="224971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81EA0223-3D14-C84A-AE2B-9CB9ED9A928C}" type="slidenum">
              <a:rPr lang="fr-FR" sz="1600" smtClean="0">
                <a:solidFill>
                  <a:schemeClr val="tx2"/>
                </a:solidFill>
              </a:rPr>
              <a:pPr algn="r"/>
              <a:t>‹#›</a:t>
            </a:fld>
            <a:endParaRPr lang="fr-FR" sz="16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8281903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pos="551">
          <p15:clr>
            <a:srgbClr val="FBAE40"/>
          </p15:clr>
        </p15:guide>
        <p15:guide id="2" orient="horz" pos="1253">
          <p15:clr>
            <a:srgbClr val="FBAE40"/>
          </p15:clr>
        </p15:guide>
        <p15:guide id="3" orient="horz" pos="3634">
          <p15:clr>
            <a:srgbClr val="FBAE40"/>
          </p15:clr>
        </p15:guide>
        <p15:guide id="4" pos="6992">
          <p15:clr>
            <a:srgbClr val="FBAE40"/>
          </p15:clr>
        </p15:guide>
      </p15:sldGuideLst>
    </p:ext>
  </p:extLs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esentation - Conten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Espace réservé du contenu 3"/>
          <p:cNvSpPr>
            <a:spLocks noGrp="1"/>
          </p:cNvSpPr>
          <p:nvPr>
            <p:ph sz="quarter" idx="10" hasCustomPrompt="1"/>
          </p:nvPr>
        </p:nvSpPr>
        <p:spPr>
          <a:xfrm>
            <a:off x="737593" y="1093983"/>
            <a:ext cx="7668815" cy="3847905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>
              <a:buClr>
                <a:schemeClr val="accent2"/>
              </a:buClr>
              <a:buFont typeface="Wingdings" charset="2"/>
              <a:buChar char="§"/>
              <a:defRPr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defRPr>
            </a:lvl1pPr>
            <a:lvl2pPr marL="685800" indent="-228600">
              <a:buClr>
                <a:schemeClr val="accent2"/>
              </a:buClr>
              <a:buFont typeface="Wingdings" charset="2"/>
              <a:buChar char="§"/>
              <a:defRPr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buClr>
                <a:schemeClr val="accent2"/>
              </a:buClr>
              <a:buFont typeface="Wingdings" charset="2"/>
              <a:buChar char="§"/>
              <a:defRPr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buClr>
                <a:schemeClr val="accent2"/>
              </a:buClr>
              <a:buFont typeface="Wingdings" charset="2"/>
              <a:buChar char="§"/>
              <a:defRPr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defRPr>
            </a:lvl4pPr>
          </a:lstStyle>
          <a:p>
            <a:pPr lvl="0"/>
            <a:r>
              <a:rPr lang="fr-FR" dirty="0" err="1" smtClean="0"/>
              <a:t>Level</a:t>
            </a:r>
            <a:r>
              <a:rPr lang="fr-FR" dirty="0" smtClean="0"/>
              <a:t> 1</a:t>
            </a:r>
          </a:p>
          <a:p>
            <a:pPr lvl="1"/>
            <a:r>
              <a:rPr lang="fr-FR" dirty="0" err="1" smtClean="0"/>
              <a:t>Level</a:t>
            </a:r>
            <a:r>
              <a:rPr lang="fr-FR" dirty="0" smtClean="0"/>
              <a:t> 2</a:t>
            </a:r>
          </a:p>
          <a:p>
            <a:pPr lvl="2"/>
            <a:r>
              <a:rPr lang="fr-FR" dirty="0" err="1" smtClean="0"/>
              <a:t>Level</a:t>
            </a:r>
            <a:r>
              <a:rPr lang="fr-FR" dirty="0" smtClean="0"/>
              <a:t> 3</a:t>
            </a:r>
          </a:p>
          <a:p>
            <a:pPr lvl="3"/>
            <a:r>
              <a:rPr lang="fr-FR" dirty="0" err="1" smtClean="0"/>
              <a:t>Level</a:t>
            </a:r>
            <a:r>
              <a:rPr lang="fr-FR" dirty="0" smtClean="0"/>
              <a:t> 4</a:t>
            </a:r>
          </a:p>
        </p:txBody>
      </p:sp>
      <p:sp>
        <p:nvSpPr>
          <p:cNvPr id="5" name="Titre 13"/>
          <p:cNvSpPr>
            <a:spLocks noGrp="1"/>
          </p:cNvSpPr>
          <p:nvPr>
            <p:ph type="title" hasCustomPrompt="1"/>
          </p:nvPr>
        </p:nvSpPr>
        <p:spPr>
          <a:xfrm>
            <a:off x="737593" y="506217"/>
            <a:ext cx="6245657" cy="587767"/>
          </a:xfrm>
          <a:prstGeom prst="rect">
            <a:avLst/>
          </a:prstGeom>
        </p:spPr>
        <p:txBody>
          <a:bodyPr/>
          <a:lstStyle>
            <a:lvl1pPr>
              <a:defRPr sz="2800" b="1" i="0" baseline="0"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fr-FR" dirty="0" err="1" smtClean="0"/>
              <a:t>Presentation</a:t>
            </a:r>
            <a:r>
              <a:rPr lang="fr-FR" dirty="0" smtClean="0"/>
              <a:t> </a:t>
            </a:r>
            <a:r>
              <a:rPr lang="fr-FR" dirty="0" err="1" smtClean="0"/>
              <a:t>title</a:t>
            </a:r>
            <a:r>
              <a:rPr lang="fr-FR" dirty="0" smtClean="0"/>
              <a:t> – one line</a:t>
            </a:r>
            <a:endParaRPr lang="fr-FR" dirty="0"/>
          </a:p>
        </p:txBody>
      </p:sp>
      <p:sp>
        <p:nvSpPr>
          <p:cNvPr id="7" name="ZoneTexte 6"/>
          <p:cNvSpPr txBox="1"/>
          <p:nvPr userDrawn="1"/>
        </p:nvSpPr>
        <p:spPr>
          <a:xfrm>
            <a:off x="6591905" y="6216896"/>
            <a:ext cx="224971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81EA0223-3D14-C84A-AE2B-9CB9ED9A928C}" type="slidenum">
              <a:rPr lang="fr-FR" sz="1600" smtClean="0">
                <a:solidFill>
                  <a:schemeClr val="tx2"/>
                </a:solidFill>
              </a:rPr>
              <a:pPr algn="r"/>
              <a:t>‹#›</a:t>
            </a:fld>
            <a:endParaRPr lang="fr-FR" sz="16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7284930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pos="551">
          <p15:clr>
            <a:srgbClr val="FBAE40"/>
          </p15:clr>
        </p15:guide>
        <p15:guide id="2" orient="horz" pos="504">
          <p15:clr>
            <a:srgbClr val="FBAE40"/>
          </p15:clr>
        </p15:guide>
        <p15:guide id="3" orient="horz" pos="3113">
          <p15:clr>
            <a:srgbClr val="FBAE40"/>
          </p15:clr>
        </p15:guide>
        <p15:guide id="4" pos="6992">
          <p15:clr>
            <a:srgbClr val="FBAE40"/>
          </p15:clr>
        </p15:guide>
      </p15:sldGuideLst>
    </p:ext>
  </p:extLs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esentation - Empty -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" y="0"/>
            <a:ext cx="9143332" cy="6857499"/>
          </a:xfrm>
          <a:prstGeom prst="rect">
            <a:avLst/>
          </a:prstGeom>
        </p:spPr>
      </p:pic>
      <p:sp>
        <p:nvSpPr>
          <p:cNvPr id="8" name="Espace réservé du contenu 3"/>
          <p:cNvSpPr>
            <a:spLocks noGrp="1"/>
          </p:cNvSpPr>
          <p:nvPr>
            <p:ph sz="quarter" idx="10" hasCustomPrompt="1"/>
          </p:nvPr>
        </p:nvSpPr>
        <p:spPr>
          <a:xfrm>
            <a:off x="737593" y="1093983"/>
            <a:ext cx="7668815" cy="4674993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>
              <a:buClr>
                <a:schemeClr val="accent2"/>
              </a:buClr>
              <a:buFont typeface="Wingdings" charset="2"/>
              <a:buChar char="§"/>
              <a:defRPr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defRPr>
            </a:lvl1pPr>
            <a:lvl2pPr marL="685800" indent="-228600">
              <a:buClr>
                <a:schemeClr val="accent2"/>
              </a:buClr>
              <a:buFont typeface="Wingdings" charset="2"/>
              <a:buChar char="§"/>
              <a:defRPr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buClr>
                <a:schemeClr val="accent2"/>
              </a:buClr>
              <a:buFont typeface="Wingdings" charset="2"/>
              <a:buChar char="§"/>
              <a:defRPr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buClr>
                <a:schemeClr val="accent2"/>
              </a:buClr>
              <a:buFont typeface="Wingdings" charset="2"/>
              <a:buChar char="§"/>
              <a:defRPr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defRPr>
            </a:lvl4pPr>
          </a:lstStyle>
          <a:p>
            <a:pPr lvl="0"/>
            <a:r>
              <a:rPr lang="fr-FR" dirty="0" err="1" smtClean="0"/>
              <a:t>Level</a:t>
            </a:r>
            <a:r>
              <a:rPr lang="fr-FR" dirty="0" smtClean="0"/>
              <a:t> 1</a:t>
            </a:r>
          </a:p>
          <a:p>
            <a:pPr lvl="1"/>
            <a:r>
              <a:rPr lang="fr-FR" dirty="0" err="1" smtClean="0"/>
              <a:t>Level</a:t>
            </a:r>
            <a:r>
              <a:rPr lang="fr-FR" dirty="0" smtClean="0"/>
              <a:t> 2</a:t>
            </a:r>
          </a:p>
          <a:p>
            <a:pPr lvl="2"/>
            <a:r>
              <a:rPr lang="fr-FR" dirty="0" err="1" smtClean="0"/>
              <a:t>Level</a:t>
            </a:r>
            <a:r>
              <a:rPr lang="fr-FR" dirty="0" smtClean="0"/>
              <a:t> 3</a:t>
            </a:r>
          </a:p>
          <a:p>
            <a:pPr lvl="3"/>
            <a:r>
              <a:rPr lang="fr-FR" dirty="0" err="1" smtClean="0"/>
              <a:t>Level</a:t>
            </a:r>
            <a:r>
              <a:rPr lang="fr-FR" dirty="0" smtClean="0"/>
              <a:t> 4</a:t>
            </a:r>
          </a:p>
        </p:txBody>
      </p:sp>
      <p:sp>
        <p:nvSpPr>
          <p:cNvPr id="10" name="Titre 13"/>
          <p:cNvSpPr>
            <a:spLocks noGrp="1"/>
          </p:cNvSpPr>
          <p:nvPr>
            <p:ph type="title" hasCustomPrompt="1"/>
          </p:nvPr>
        </p:nvSpPr>
        <p:spPr>
          <a:xfrm>
            <a:off x="737593" y="506217"/>
            <a:ext cx="6245657" cy="587767"/>
          </a:xfrm>
          <a:prstGeom prst="rect">
            <a:avLst/>
          </a:prstGeom>
        </p:spPr>
        <p:txBody>
          <a:bodyPr/>
          <a:lstStyle>
            <a:lvl1pPr>
              <a:defRPr sz="2800" b="1" i="0" baseline="0"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fr-FR" dirty="0" err="1" smtClean="0"/>
              <a:t>Presentation</a:t>
            </a:r>
            <a:r>
              <a:rPr lang="fr-FR" dirty="0" smtClean="0"/>
              <a:t> </a:t>
            </a:r>
            <a:r>
              <a:rPr lang="fr-FR" dirty="0" err="1" smtClean="0"/>
              <a:t>title</a:t>
            </a:r>
            <a:r>
              <a:rPr lang="fr-FR" dirty="0" smtClean="0"/>
              <a:t> – one line</a:t>
            </a:r>
            <a:endParaRPr lang="fr-FR" dirty="0"/>
          </a:p>
        </p:txBody>
      </p:sp>
      <p:sp>
        <p:nvSpPr>
          <p:cNvPr id="7" name="ZoneTexte 6"/>
          <p:cNvSpPr txBox="1"/>
          <p:nvPr userDrawn="1"/>
        </p:nvSpPr>
        <p:spPr>
          <a:xfrm>
            <a:off x="6591905" y="6216896"/>
            <a:ext cx="224971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81EA0223-3D14-C84A-AE2B-9CB9ED9A928C}" type="slidenum">
              <a:rPr lang="fr-FR" sz="1600" smtClean="0">
                <a:solidFill>
                  <a:schemeClr val="tx2"/>
                </a:solidFill>
              </a:rPr>
              <a:pPr algn="r"/>
              <a:t>‹#›</a:t>
            </a:fld>
            <a:endParaRPr lang="fr-FR" sz="16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7321652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pos="551">
          <p15:clr>
            <a:srgbClr val="FBAE40"/>
          </p15:clr>
        </p15:guide>
        <p15:guide id="2" orient="horz" pos="1253">
          <p15:clr>
            <a:srgbClr val="FBAE40"/>
          </p15:clr>
        </p15:guide>
        <p15:guide id="3" orient="horz" pos="3634">
          <p15:clr>
            <a:srgbClr val="FBAE40"/>
          </p15:clr>
        </p15:guide>
        <p15:guide id="4" pos="6992">
          <p15:clr>
            <a:srgbClr val="FBAE40"/>
          </p15:clr>
        </p15:guide>
      </p15:sldGuideLst>
    </p:ext>
  </p:extLs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esentation - Two content shap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" y="0"/>
            <a:ext cx="9143332" cy="6857499"/>
          </a:xfrm>
          <a:prstGeom prst="rect">
            <a:avLst/>
          </a:prstGeom>
        </p:spPr>
      </p:pic>
      <p:sp>
        <p:nvSpPr>
          <p:cNvPr id="10" name="Titre 13"/>
          <p:cNvSpPr>
            <a:spLocks noGrp="1"/>
          </p:cNvSpPr>
          <p:nvPr>
            <p:ph type="title" hasCustomPrompt="1"/>
          </p:nvPr>
        </p:nvSpPr>
        <p:spPr>
          <a:xfrm>
            <a:off x="737593" y="506217"/>
            <a:ext cx="6245657" cy="587767"/>
          </a:xfrm>
          <a:prstGeom prst="rect">
            <a:avLst/>
          </a:prstGeom>
        </p:spPr>
        <p:txBody>
          <a:bodyPr/>
          <a:lstStyle>
            <a:lvl1pPr>
              <a:defRPr sz="2800" b="1" i="0" baseline="0"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fr-FR" dirty="0" err="1" smtClean="0"/>
              <a:t>Presentation</a:t>
            </a:r>
            <a:r>
              <a:rPr lang="fr-FR" dirty="0" smtClean="0"/>
              <a:t> </a:t>
            </a:r>
            <a:r>
              <a:rPr lang="fr-FR" dirty="0" err="1" smtClean="0"/>
              <a:t>title</a:t>
            </a:r>
            <a:r>
              <a:rPr lang="fr-FR" dirty="0" smtClean="0"/>
              <a:t> – one line</a:t>
            </a:r>
            <a:endParaRPr lang="fr-FR" dirty="0"/>
          </a:p>
        </p:txBody>
      </p:sp>
      <p:sp>
        <p:nvSpPr>
          <p:cNvPr id="7" name="ZoneTexte 6"/>
          <p:cNvSpPr txBox="1"/>
          <p:nvPr userDrawn="1"/>
        </p:nvSpPr>
        <p:spPr>
          <a:xfrm>
            <a:off x="6591905" y="6216896"/>
            <a:ext cx="224971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81EA0223-3D14-C84A-AE2B-9CB9ED9A928C}" type="slidenum">
              <a:rPr lang="fr-FR" sz="1600" smtClean="0">
                <a:solidFill>
                  <a:schemeClr val="tx2"/>
                </a:solidFill>
              </a:rPr>
              <a:pPr algn="r"/>
              <a:t>‹#›</a:t>
            </a:fld>
            <a:endParaRPr lang="fr-FR" sz="1600" dirty="0">
              <a:solidFill>
                <a:schemeClr val="tx2"/>
              </a:solidFill>
            </a:endParaRPr>
          </a:p>
        </p:txBody>
      </p:sp>
      <p:sp>
        <p:nvSpPr>
          <p:cNvPr id="6" name="Espace réservé du contenu 3"/>
          <p:cNvSpPr>
            <a:spLocks noGrp="1"/>
          </p:cNvSpPr>
          <p:nvPr>
            <p:ph sz="quarter" idx="10" hasCustomPrompt="1"/>
          </p:nvPr>
        </p:nvSpPr>
        <p:spPr>
          <a:xfrm>
            <a:off x="737594" y="1093983"/>
            <a:ext cx="3639022" cy="4682243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>
              <a:buClr>
                <a:schemeClr val="accent2"/>
              </a:buClr>
              <a:buFont typeface="Wingdings" charset="2"/>
              <a:buChar char="§"/>
              <a:defRPr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defRPr>
            </a:lvl1pPr>
            <a:lvl2pPr marL="685800" indent="-228600">
              <a:buClr>
                <a:schemeClr val="accent2"/>
              </a:buClr>
              <a:buFont typeface="Wingdings" charset="2"/>
              <a:buChar char="§"/>
              <a:defRPr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buClr>
                <a:schemeClr val="accent2"/>
              </a:buClr>
              <a:buFont typeface="Wingdings" charset="2"/>
              <a:buChar char="§"/>
              <a:defRPr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buClr>
                <a:schemeClr val="accent2"/>
              </a:buClr>
              <a:buFont typeface="Wingdings" charset="2"/>
              <a:buChar char="§"/>
              <a:defRPr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defRPr>
            </a:lvl4pPr>
          </a:lstStyle>
          <a:p>
            <a:pPr lvl="0"/>
            <a:r>
              <a:rPr lang="fr-FR" dirty="0" err="1" smtClean="0"/>
              <a:t>Level</a:t>
            </a:r>
            <a:r>
              <a:rPr lang="fr-FR" dirty="0" smtClean="0"/>
              <a:t> 1</a:t>
            </a:r>
          </a:p>
          <a:p>
            <a:pPr lvl="1"/>
            <a:r>
              <a:rPr lang="fr-FR" dirty="0" err="1" smtClean="0"/>
              <a:t>Level</a:t>
            </a:r>
            <a:r>
              <a:rPr lang="fr-FR" dirty="0" smtClean="0"/>
              <a:t> 2</a:t>
            </a:r>
          </a:p>
          <a:p>
            <a:pPr lvl="2"/>
            <a:r>
              <a:rPr lang="fr-FR" dirty="0" err="1" smtClean="0"/>
              <a:t>Level</a:t>
            </a:r>
            <a:r>
              <a:rPr lang="fr-FR" dirty="0" smtClean="0"/>
              <a:t> 3</a:t>
            </a:r>
          </a:p>
          <a:p>
            <a:pPr lvl="3"/>
            <a:r>
              <a:rPr lang="fr-FR" dirty="0" err="1" smtClean="0"/>
              <a:t>Level</a:t>
            </a:r>
            <a:r>
              <a:rPr lang="fr-FR" dirty="0" smtClean="0"/>
              <a:t> 4</a:t>
            </a:r>
          </a:p>
        </p:txBody>
      </p:sp>
      <p:sp>
        <p:nvSpPr>
          <p:cNvPr id="9" name="Espace réservé du contenu 3"/>
          <p:cNvSpPr>
            <a:spLocks noGrp="1"/>
          </p:cNvSpPr>
          <p:nvPr>
            <p:ph sz="quarter" idx="11" hasCustomPrompt="1"/>
          </p:nvPr>
        </p:nvSpPr>
        <p:spPr>
          <a:xfrm>
            <a:off x="4772394" y="1093983"/>
            <a:ext cx="3639022" cy="4682243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>
              <a:buClr>
                <a:schemeClr val="accent2"/>
              </a:buClr>
              <a:buFont typeface="Wingdings" charset="2"/>
              <a:buChar char="§"/>
              <a:defRPr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defRPr>
            </a:lvl1pPr>
            <a:lvl2pPr marL="685800" indent="-228600">
              <a:buClr>
                <a:schemeClr val="accent2"/>
              </a:buClr>
              <a:buFont typeface="Wingdings" charset="2"/>
              <a:buChar char="§"/>
              <a:defRPr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buClr>
                <a:schemeClr val="accent2"/>
              </a:buClr>
              <a:buFont typeface="Wingdings" charset="2"/>
              <a:buChar char="§"/>
              <a:defRPr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buClr>
                <a:schemeClr val="accent2"/>
              </a:buClr>
              <a:buFont typeface="Wingdings" charset="2"/>
              <a:buChar char="§"/>
              <a:defRPr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defRPr>
            </a:lvl4pPr>
          </a:lstStyle>
          <a:p>
            <a:pPr lvl="0"/>
            <a:r>
              <a:rPr lang="fr-FR" dirty="0" err="1" smtClean="0"/>
              <a:t>Level</a:t>
            </a:r>
            <a:r>
              <a:rPr lang="fr-FR" dirty="0" smtClean="0"/>
              <a:t> 1</a:t>
            </a:r>
          </a:p>
          <a:p>
            <a:pPr lvl="1"/>
            <a:r>
              <a:rPr lang="fr-FR" dirty="0" err="1" smtClean="0"/>
              <a:t>Level</a:t>
            </a:r>
            <a:r>
              <a:rPr lang="fr-FR" dirty="0" smtClean="0"/>
              <a:t> 2</a:t>
            </a:r>
          </a:p>
          <a:p>
            <a:pPr lvl="2"/>
            <a:r>
              <a:rPr lang="fr-FR" dirty="0" err="1" smtClean="0"/>
              <a:t>Level</a:t>
            </a:r>
            <a:r>
              <a:rPr lang="fr-FR" dirty="0" smtClean="0"/>
              <a:t> 3</a:t>
            </a:r>
          </a:p>
          <a:p>
            <a:pPr lvl="3"/>
            <a:r>
              <a:rPr lang="fr-FR" dirty="0" err="1" smtClean="0"/>
              <a:t>Level</a:t>
            </a:r>
            <a:r>
              <a:rPr lang="fr-FR" dirty="0" smtClean="0"/>
              <a:t> 4</a:t>
            </a:r>
          </a:p>
        </p:txBody>
      </p:sp>
    </p:spTree>
    <p:extLst>
      <p:ext uri="{BB962C8B-B14F-4D97-AF65-F5344CB8AC3E}">
        <p14:creationId xmlns:p14="http://schemas.microsoft.com/office/powerpoint/2010/main" val="4213688585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pos="551">
          <p15:clr>
            <a:srgbClr val="FBAE40"/>
          </p15:clr>
        </p15:guide>
        <p15:guide id="2" orient="horz" pos="1253">
          <p15:clr>
            <a:srgbClr val="FBAE40"/>
          </p15:clr>
        </p15:guide>
        <p15:guide id="3" orient="horz" pos="3634">
          <p15:clr>
            <a:srgbClr val="FBAE40"/>
          </p15:clr>
        </p15:guide>
        <p15:guide id="4" pos="6992">
          <p15:clr>
            <a:srgbClr val="FBAE40"/>
          </p15:clr>
        </p15:guide>
      </p15:sldGuideLst>
    </p:ext>
  </p:extLs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Presentation -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7" name="ZoneTexte 6"/>
          <p:cNvSpPr txBox="1"/>
          <p:nvPr userDrawn="1"/>
        </p:nvSpPr>
        <p:spPr>
          <a:xfrm>
            <a:off x="6591905" y="6216896"/>
            <a:ext cx="224971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81EA0223-3D14-C84A-AE2B-9CB9ED9A928C}" type="slidenum">
              <a:rPr lang="fr-FR" sz="1600" smtClean="0">
                <a:solidFill>
                  <a:schemeClr val="tx2"/>
                </a:solidFill>
              </a:rPr>
              <a:pPr algn="r"/>
              <a:t>‹#›</a:t>
            </a:fld>
            <a:endParaRPr lang="fr-FR" sz="1600" dirty="0">
              <a:solidFill>
                <a:schemeClr val="tx2"/>
              </a:solidFill>
            </a:endParaRPr>
          </a:p>
        </p:txBody>
      </p:sp>
      <p:sp>
        <p:nvSpPr>
          <p:cNvPr id="9" name="Titre 13"/>
          <p:cNvSpPr>
            <a:spLocks noGrp="1"/>
          </p:cNvSpPr>
          <p:nvPr>
            <p:ph type="title" hasCustomPrompt="1"/>
          </p:nvPr>
        </p:nvSpPr>
        <p:spPr>
          <a:xfrm>
            <a:off x="737593" y="1515180"/>
            <a:ext cx="6245657" cy="587767"/>
          </a:xfrm>
          <a:prstGeom prst="rect">
            <a:avLst/>
          </a:prstGeom>
        </p:spPr>
        <p:txBody>
          <a:bodyPr/>
          <a:lstStyle>
            <a:lvl1pPr>
              <a:defRPr sz="2800" b="1" i="0" baseline="0"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fr-FR" dirty="0" err="1" smtClean="0"/>
              <a:t>Presentation</a:t>
            </a:r>
            <a:r>
              <a:rPr lang="fr-FR" dirty="0" smtClean="0"/>
              <a:t> </a:t>
            </a:r>
            <a:r>
              <a:rPr lang="fr-FR" dirty="0" err="1" smtClean="0"/>
              <a:t>title</a:t>
            </a:r>
            <a:r>
              <a:rPr lang="fr-FR" dirty="0" smtClean="0"/>
              <a:t> – one line</a:t>
            </a:r>
            <a:endParaRPr lang="fr-FR" dirty="0"/>
          </a:p>
        </p:txBody>
      </p:sp>
      <p:sp>
        <p:nvSpPr>
          <p:cNvPr id="10" name="Espace réservé du tableau 4"/>
          <p:cNvSpPr>
            <a:spLocks noGrp="1"/>
          </p:cNvSpPr>
          <p:nvPr>
            <p:ph type="tbl" sz="quarter" idx="10"/>
          </p:nvPr>
        </p:nvSpPr>
        <p:spPr>
          <a:xfrm>
            <a:off x="738188" y="2103438"/>
            <a:ext cx="7667625" cy="3673475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456041362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pos="551">
          <p15:clr>
            <a:srgbClr val="FBAE40"/>
          </p15:clr>
        </p15:guide>
        <p15:guide id="2" orient="horz" pos="1253">
          <p15:clr>
            <a:srgbClr val="FBAE40"/>
          </p15:clr>
        </p15:guide>
        <p15:guide id="3" orient="horz" pos="3634">
          <p15:clr>
            <a:srgbClr val="FBAE40"/>
          </p15:clr>
        </p15:guide>
        <p15:guide id="4" pos="6992">
          <p15:clr>
            <a:srgbClr val="FBAE40"/>
          </p15:clr>
        </p15:guide>
      </p15:sldGuideLst>
    </p:ext>
  </p:extLs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Presentation - Conten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7" name="ZoneTexte 6"/>
          <p:cNvSpPr txBox="1"/>
          <p:nvPr userDrawn="1"/>
        </p:nvSpPr>
        <p:spPr>
          <a:xfrm>
            <a:off x="6591905" y="6216896"/>
            <a:ext cx="224971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81EA0223-3D14-C84A-AE2B-9CB9ED9A928C}" type="slidenum">
              <a:rPr lang="fr-FR" sz="1600" smtClean="0">
                <a:solidFill>
                  <a:schemeClr val="tx2"/>
                </a:solidFill>
              </a:rPr>
              <a:pPr algn="r"/>
              <a:t>‹#›</a:t>
            </a:fld>
            <a:endParaRPr lang="fr-FR" sz="1600" dirty="0">
              <a:solidFill>
                <a:schemeClr val="tx2"/>
              </a:solidFill>
            </a:endParaRPr>
          </a:p>
        </p:txBody>
      </p:sp>
      <p:sp>
        <p:nvSpPr>
          <p:cNvPr id="9" name="Titre 13"/>
          <p:cNvSpPr>
            <a:spLocks noGrp="1"/>
          </p:cNvSpPr>
          <p:nvPr>
            <p:ph type="title" hasCustomPrompt="1"/>
          </p:nvPr>
        </p:nvSpPr>
        <p:spPr>
          <a:xfrm>
            <a:off x="737593" y="565743"/>
            <a:ext cx="6245657" cy="587767"/>
          </a:xfrm>
          <a:prstGeom prst="rect">
            <a:avLst/>
          </a:prstGeom>
        </p:spPr>
        <p:txBody>
          <a:bodyPr/>
          <a:lstStyle>
            <a:lvl1pPr>
              <a:defRPr sz="2800" b="1" i="0" baseline="0"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fr-FR" dirty="0" err="1" smtClean="0"/>
              <a:t>Presentation</a:t>
            </a:r>
            <a:r>
              <a:rPr lang="fr-FR" dirty="0" smtClean="0"/>
              <a:t> </a:t>
            </a:r>
            <a:r>
              <a:rPr lang="fr-FR" dirty="0" err="1" smtClean="0"/>
              <a:t>title</a:t>
            </a:r>
            <a:r>
              <a:rPr lang="fr-FR" dirty="0" smtClean="0"/>
              <a:t> – one line</a:t>
            </a:r>
            <a:endParaRPr lang="fr-FR" dirty="0"/>
          </a:p>
        </p:txBody>
      </p:sp>
      <p:sp>
        <p:nvSpPr>
          <p:cNvPr id="10" name="Espace réservé du tableau 4"/>
          <p:cNvSpPr>
            <a:spLocks noGrp="1"/>
          </p:cNvSpPr>
          <p:nvPr>
            <p:ph type="tbl" sz="quarter" idx="10"/>
          </p:nvPr>
        </p:nvSpPr>
        <p:spPr>
          <a:xfrm>
            <a:off x="738188" y="1155980"/>
            <a:ext cx="7667625" cy="3785907"/>
          </a:xfrm>
          <a:prstGeom prst="rect">
            <a:avLst/>
          </a:prstGeom>
        </p:spPr>
        <p:txBody>
          <a:bodyPr vert="horz"/>
          <a:lstStyle/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128664373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pos="551">
          <p15:clr>
            <a:srgbClr val="FBAE40"/>
          </p15:clr>
        </p15:guide>
        <p15:guide id="2" orient="horz" pos="504">
          <p15:clr>
            <a:srgbClr val="FBAE40"/>
          </p15:clr>
        </p15:guide>
        <p15:guide id="3" orient="horz" pos="3113">
          <p15:clr>
            <a:srgbClr val="FBAE40"/>
          </p15:clr>
        </p15:guide>
        <p15:guide id="4" pos="6992">
          <p15:clr>
            <a:srgbClr val="FBAE40"/>
          </p15:clr>
        </p15:guide>
      </p15:sldGuideLst>
    </p:ext>
  </p:extLs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Presentation - Empty -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" y="0"/>
            <a:ext cx="9143332" cy="6857499"/>
          </a:xfrm>
          <a:prstGeom prst="rect">
            <a:avLst/>
          </a:prstGeom>
        </p:spPr>
      </p:pic>
      <p:sp>
        <p:nvSpPr>
          <p:cNvPr id="7" name="ZoneTexte 6"/>
          <p:cNvSpPr txBox="1"/>
          <p:nvPr userDrawn="1"/>
        </p:nvSpPr>
        <p:spPr>
          <a:xfrm>
            <a:off x="6591905" y="6216896"/>
            <a:ext cx="224971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81EA0223-3D14-C84A-AE2B-9CB9ED9A928C}" type="slidenum">
              <a:rPr lang="fr-FR" sz="1600" smtClean="0">
                <a:solidFill>
                  <a:schemeClr val="tx2"/>
                </a:solidFill>
              </a:rPr>
              <a:pPr algn="r"/>
              <a:t>‹#›</a:t>
            </a:fld>
            <a:endParaRPr lang="fr-FR" sz="1600" dirty="0">
              <a:solidFill>
                <a:schemeClr val="tx2"/>
              </a:solidFill>
            </a:endParaRPr>
          </a:p>
        </p:txBody>
      </p:sp>
      <p:sp>
        <p:nvSpPr>
          <p:cNvPr id="8" name="Titre 13"/>
          <p:cNvSpPr>
            <a:spLocks noGrp="1"/>
          </p:cNvSpPr>
          <p:nvPr>
            <p:ph type="title" hasCustomPrompt="1"/>
          </p:nvPr>
        </p:nvSpPr>
        <p:spPr>
          <a:xfrm>
            <a:off x="737593" y="565743"/>
            <a:ext cx="6245657" cy="587767"/>
          </a:xfrm>
          <a:prstGeom prst="rect">
            <a:avLst/>
          </a:prstGeom>
        </p:spPr>
        <p:txBody>
          <a:bodyPr/>
          <a:lstStyle>
            <a:lvl1pPr>
              <a:defRPr sz="2800" b="1" i="0" baseline="0"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fr-FR" dirty="0" err="1" smtClean="0"/>
              <a:t>Presentation</a:t>
            </a:r>
            <a:r>
              <a:rPr lang="fr-FR" dirty="0" smtClean="0"/>
              <a:t> </a:t>
            </a:r>
            <a:r>
              <a:rPr lang="fr-FR" dirty="0" err="1" smtClean="0"/>
              <a:t>title</a:t>
            </a:r>
            <a:r>
              <a:rPr lang="fr-FR" dirty="0" smtClean="0"/>
              <a:t> – one line</a:t>
            </a:r>
            <a:endParaRPr lang="fr-FR" dirty="0"/>
          </a:p>
        </p:txBody>
      </p:sp>
      <p:sp>
        <p:nvSpPr>
          <p:cNvPr id="10" name="Espace réservé du tableau 4"/>
          <p:cNvSpPr>
            <a:spLocks noGrp="1"/>
          </p:cNvSpPr>
          <p:nvPr>
            <p:ph type="tbl" sz="quarter" idx="10"/>
          </p:nvPr>
        </p:nvSpPr>
        <p:spPr>
          <a:xfrm>
            <a:off x="738188" y="1155980"/>
            <a:ext cx="7667625" cy="4620245"/>
          </a:xfrm>
          <a:prstGeom prst="rect">
            <a:avLst/>
          </a:prstGeom>
        </p:spPr>
        <p:txBody>
          <a:bodyPr vert="horz"/>
          <a:lstStyle/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380729888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pos="551">
          <p15:clr>
            <a:srgbClr val="FBAE40"/>
          </p15:clr>
        </p15:guide>
        <p15:guide id="2" orient="horz" pos="1253">
          <p15:clr>
            <a:srgbClr val="FBAE40"/>
          </p15:clr>
        </p15:guide>
        <p15:guide id="3" orient="horz" pos="3634">
          <p15:clr>
            <a:srgbClr val="FBAE40"/>
          </p15:clr>
        </p15:guide>
        <p15:guide id="4" pos="6992">
          <p15:clr>
            <a:srgbClr val="FBAE40"/>
          </p15:clr>
        </p15:guide>
      </p15:sldGuideLst>
    </p:ext>
  </p:extLs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Presentation - Empty - Emp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" y="0"/>
            <a:ext cx="9143332" cy="6857499"/>
          </a:xfrm>
          <a:prstGeom prst="rect">
            <a:avLst/>
          </a:prstGeom>
        </p:spPr>
      </p:pic>
      <p:sp>
        <p:nvSpPr>
          <p:cNvPr id="5" name="ZoneTexte 4"/>
          <p:cNvSpPr txBox="1"/>
          <p:nvPr userDrawn="1"/>
        </p:nvSpPr>
        <p:spPr>
          <a:xfrm>
            <a:off x="6591905" y="6216896"/>
            <a:ext cx="224971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81EA0223-3D14-C84A-AE2B-9CB9ED9A928C}" type="slidenum">
              <a:rPr lang="fr-FR" sz="1600" smtClean="0">
                <a:solidFill>
                  <a:schemeClr val="tx2"/>
                </a:solidFill>
              </a:rPr>
              <a:pPr algn="r"/>
              <a:t>‹#›</a:t>
            </a:fld>
            <a:endParaRPr lang="fr-FR" sz="16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4115414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pos="551">
          <p15:clr>
            <a:srgbClr val="FBAE40"/>
          </p15:clr>
        </p15:guide>
        <p15:guide id="2" orient="horz" pos="1253">
          <p15:clr>
            <a:srgbClr val="FBAE40"/>
          </p15:clr>
        </p15:guide>
        <p15:guide id="3" orient="horz" pos="3634">
          <p15:clr>
            <a:srgbClr val="FBAE40"/>
          </p15:clr>
        </p15:guide>
        <p15:guide id="4" pos="6992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esentation -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" y="0"/>
            <a:ext cx="9143332" cy="6857499"/>
          </a:xfrm>
          <a:prstGeom prst="rect">
            <a:avLst/>
          </a:prstGeom>
        </p:spPr>
      </p:pic>
      <p:sp>
        <p:nvSpPr>
          <p:cNvPr id="12" name="Espace réservé du contenu 3"/>
          <p:cNvSpPr>
            <a:spLocks noGrp="1"/>
          </p:cNvSpPr>
          <p:nvPr>
            <p:ph sz="quarter" idx="11" hasCustomPrompt="1"/>
          </p:nvPr>
        </p:nvSpPr>
        <p:spPr>
          <a:xfrm>
            <a:off x="737593" y="2102946"/>
            <a:ext cx="7668815" cy="3673280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>
              <a:buClr>
                <a:srgbClr val="E1783C"/>
              </a:buClr>
              <a:buFont typeface="Wingdings" charset="2"/>
              <a:buChar char="§"/>
              <a:defRPr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defRPr>
            </a:lvl1pPr>
            <a:lvl2pPr marL="685800" indent="-228600">
              <a:buClr>
                <a:srgbClr val="E1783C"/>
              </a:buClr>
              <a:buFont typeface="Wingdings" charset="2"/>
              <a:buChar char="§"/>
              <a:defRPr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buClr>
                <a:srgbClr val="E1783C"/>
              </a:buClr>
              <a:buFont typeface="Wingdings" charset="2"/>
              <a:buChar char="§"/>
              <a:defRPr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buClr>
                <a:srgbClr val="E1783C"/>
              </a:buClr>
              <a:buFont typeface="Wingdings" charset="2"/>
              <a:buChar char="§"/>
              <a:defRPr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defRPr>
            </a:lvl4pPr>
          </a:lstStyle>
          <a:p>
            <a:pPr lvl="0"/>
            <a:r>
              <a:rPr lang="fr-FR" dirty="0" err="1" smtClean="0"/>
              <a:t>Level</a:t>
            </a:r>
            <a:r>
              <a:rPr lang="fr-FR" dirty="0" smtClean="0"/>
              <a:t> 1</a:t>
            </a:r>
          </a:p>
          <a:p>
            <a:pPr lvl="1"/>
            <a:r>
              <a:rPr lang="fr-FR" dirty="0" err="1" smtClean="0"/>
              <a:t>Level</a:t>
            </a:r>
            <a:r>
              <a:rPr lang="fr-FR" dirty="0" smtClean="0"/>
              <a:t> 2</a:t>
            </a:r>
          </a:p>
          <a:p>
            <a:pPr lvl="2"/>
            <a:r>
              <a:rPr lang="fr-FR" dirty="0" err="1" smtClean="0"/>
              <a:t>Level</a:t>
            </a:r>
            <a:r>
              <a:rPr lang="fr-FR" dirty="0" smtClean="0"/>
              <a:t> 3</a:t>
            </a:r>
          </a:p>
          <a:p>
            <a:pPr lvl="3"/>
            <a:r>
              <a:rPr lang="fr-FR" dirty="0" err="1" smtClean="0"/>
              <a:t>Level</a:t>
            </a:r>
            <a:r>
              <a:rPr lang="fr-FR" dirty="0" smtClean="0"/>
              <a:t> 4</a:t>
            </a:r>
          </a:p>
        </p:txBody>
      </p:sp>
      <p:sp>
        <p:nvSpPr>
          <p:cNvPr id="14" name="Titre 13"/>
          <p:cNvSpPr>
            <a:spLocks noGrp="1"/>
          </p:cNvSpPr>
          <p:nvPr>
            <p:ph type="title" hasCustomPrompt="1"/>
          </p:nvPr>
        </p:nvSpPr>
        <p:spPr>
          <a:xfrm>
            <a:off x="737593" y="1515180"/>
            <a:ext cx="6245657" cy="587767"/>
          </a:xfrm>
          <a:prstGeom prst="rect">
            <a:avLst/>
          </a:prstGeom>
        </p:spPr>
        <p:txBody>
          <a:bodyPr/>
          <a:lstStyle>
            <a:lvl1pPr>
              <a:defRPr sz="2800" b="1" i="0" baseline="0"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fr-FR" dirty="0" err="1" smtClean="0"/>
              <a:t>Presentation</a:t>
            </a:r>
            <a:r>
              <a:rPr lang="fr-FR" dirty="0" smtClean="0"/>
              <a:t> </a:t>
            </a:r>
            <a:r>
              <a:rPr lang="fr-FR" dirty="0" err="1" smtClean="0"/>
              <a:t>title</a:t>
            </a:r>
            <a:r>
              <a:rPr lang="fr-FR" dirty="0" smtClean="0"/>
              <a:t> – one line</a:t>
            </a:r>
            <a:endParaRPr lang="fr-FR" dirty="0"/>
          </a:p>
        </p:txBody>
      </p:sp>
      <p:sp>
        <p:nvSpPr>
          <p:cNvPr id="7" name="ZoneTexte 6"/>
          <p:cNvSpPr txBox="1"/>
          <p:nvPr userDrawn="1"/>
        </p:nvSpPr>
        <p:spPr>
          <a:xfrm>
            <a:off x="6591905" y="6216896"/>
            <a:ext cx="224971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81EA0223-3D14-C84A-AE2B-9CB9ED9A928C}" type="slidenum">
              <a:rPr lang="fr-FR" sz="1600" smtClean="0">
                <a:solidFill>
                  <a:schemeClr val="tx2"/>
                </a:solidFill>
              </a:rPr>
              <a:pPr algn="r"/>
              <a:t>‹#›</a:t>
            </a:fld>
            <a:endParaRPr lang="fr-FR" sz="1600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pos="551">
          <p15:clr>
            <a:srgbClr val="FBAE40"/>
          </p15:clr>
        </p15:guide>
        <p15:guide id="2" orient="horz" pos="1253">
          <p15:clr>
            <a:srgbClr val="FBAE40"/>
          </p15:clr>
        </p15:guide>
        <p15:guide id="3" orient="horz" pos="3634">
          <p15:clr>
            <a:srgbClr val="FBAE40"/>
          </p15:clr>
        </p15:guide>
        <p15:guide id="4" pos="6992">
          <p15:clr>
            <a:srgbClr val="FBAE40"/>
          </p15:clr>
        </p15:guide>
      </p15:sldGuideLst>
    </p:ext>
  </p:extLst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esentation - Text and smart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" y="0"/>
            <a:ext cx="9143332" cy="6857499"/>
          </a:xfrm>
          <a:prstGeom prst="rect">
            <a:avLst/>
          </a:prstGeom>
        </p:spPr>
      </p:pic>
      <p:sp>
        <p:nvSpPr>
          <p:cNvPr id="8" name="ZoneTexte 7"/>
          <p:cNvSpPr txBox="1"/>
          <p:nvPr userDrawn="1"/>
        </p:nvSpPr>
        <p:spPr>
          <a:xfrm>
            <a:off x="6591905" y="6216896"/>
            <a:ext cx="224971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81EA0223-3D14-C84A-AE2B-9CB9ED9A928C}" type="slidenum">
              <a:rPr lang="fr-FR" sz="1600" smtClean="0">
                <a:solidFill>
                  <a:schemeClr val="tx2"/>
                </a:solidFill>
              </a:rPr>
              <a:pPr algn="r"/>
              <a:t>‹#›</a:t>
            </a:fld>
            <a:endParaRPr lang="fr-FR" sz="1600" dirty="0">
              <a:solidFill>
                <a:schemeClr val="tx2"/>
              </a:solidFill>
            </a:endParaRPr>
          </a:p>
        </p:txBody>
      </p:sp>
      <p:sp>
        <p:nvSpPr>
          <p:cNvPr id="9" name="Titre 13"/>
          <p:cNvSpPr>
            <a:spLocks noGrp="1"/>
          </p:cNvSpPr>
          <p:nvPr>
            <p:ph type="title" hasCustomPrompt="1"/>
          </p:nvPr>
        </p:nvSpPr>
        <p:spPr>
          <a:xfrm>
            <a:off x="737593" y="565743"/>
            <a:ext cx="6245657" cy="587767"/>
          </a:xfrm>
          <a:prstGeom prst="rect">
            <a:avLst/>
          </a:prstGeom>
        </p:spPr>
        <p:txBody>
          <a:bodyPr/>
          <a:lstStyle>
            <a:lvl1pPr>
              <a:defRPr sz="2800" b="1" i="0" baseline="0"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fr-FR" dirty="0" err="1" smtClean="0"/>
              <a:t>Presentation</a:t>
            </a:r>
            <a:r>
              <a:rPr lang="fr-FR" dirty="0" smtClean="0"/>
              <a:t> </a:t>
            </a:r>
            <a:r>
              <a:rPr lang="fr-FR" dirty="0" err="1" smtClean="0"/>
              <a:t>title</a:t>
            </a:r>
            <a:r>
              <a:rPr lang="fr-FR" dirty="0" smtClean="0"/>
              <a:t> – one line</a:t>
            </a:r>
            <a:endParaRPr lang="fr-FR" dirty="0"/>
          </a:p>
        </p:txBody>
      </p:sp>
      <p:sp>
        <p:nvSpPr>
          <p:cNvPr id="12" name="Espace réservé du contenu 3"/>
          <p:cNvSpPr>
            <a:spLocks noGrp="1"/>
          </p:cNvSpPr>
          <p:nvPr>
            <p:ph sz="quarter" idx="11" hasCustomPrompt="1"/>
          </p:nvPr>
        </p:nvSpPr>
        <p:spPr>
          <a:xfrm>
            <a:off x="737594" y="1518017"/>
            <a:ext cx="2398329" cy="4314213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>
              <a:buClr>
                <a:schemeClr val="accent2"/>
              </a:buClr>
              <a:buFont typeface="Wingdings" charset="2"/>
              <a:buChar char="§"/>
              <a:defRPr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defRPr>
            </a:lvl1pPr>
            <a:lvl2pPr marL="685800" indent="-228600">
              <a:buClr>
                <a:schemeClr val="accent2"/>
              </a:buClr>
              <a:buFont typeface="Wingdings" charset="2"/>
              <a:buChar char="§"/>
              <a:defRPr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buClr>
                <a:schemeClr val="accent2"/>
              </a:buClr>
              <a:buFont typeface="Wingdings" charset="2"/>
              <a:buChar char="§"/>
              <a:defRPr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buClr>
                <a:schemeClr val="accent2"/>
              </a:buClr>
              <a:buFont typeface="Wingdings" charset="2"/>
              <a:buChar char="§"/>
              <a:defRPr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defRPr>
            </a:lvl4pPr>
          </a:lstStyle>
          <a:p>
            <a:pPr lvl="0"/>
            <a:r>
              <a:rPr lang="fr-FR" dirty="0" err="1" smtClean="0"/>
              <a:t>Level</a:t>
            </a:r>
            <a:r>
              <a:rPr lang="fr-FR" dirty="0" smtClean="0"/>
              <a:t> 1</a:t>
            </a:r>
          </a:p>
          <a:p>
            <a:pPr lvl="1"/>
            <a:r>
              <a:rPr lang="fr-FR" dirty="0" err="1" smtClean="0"/>
              <a:t>Level</a:t>
            </a:r>
            <a:r>
              <a:rPr lang="fr-FR" dirty="0" smtClean="0"/>
              <a:t> 2</a:t>
            </a:r>
          </a:p>
          <a:p>
            <a:pPr lvl="2"/>
            <a:r>
              <a:rPr lang="fr-FR" dirty="0" err="1" smtClean="0"/>
              <a:t>Level</a:t>
            </a:r>
            <a:r>
              <a:rPr lang="fr-FR" dirty="0" smtClean="0"/>
              <a:t> 3</a:t>
            </a:r>
          </a:p>
          <a:p>
            <a:pPr lvl="3"/>
            <a:r>
              <a:rPr lang="fr-FR" dirty="0" err="1" smtClean="0"/>
              <a:t>Level</a:t>
            </a:r>
            <a:r>
              <a:rPr lang="fr-FR" dirty="0" smtClean="0"/>
              <a:t> 4</a:t>
            </a:r>
          </a:p>
        </p:txBody>
      </p:sp>
      <p:sp>
        <p:nvSpPr>
          <p:cNvPr id="7" name="Espace réservé du graphique SmartArt 3"/>
          <p:cNvSpPr>
            <a:spLocks noGrp="1"/>
          </p:cNvSpPr>
          <p:nvPr>
            <p:ph type="dgm" sz="quarter" idx="12" hasCustomPrompt="1"/>
          </p:nvPr>
        </p:nvSpPr>
        <p:spPr>
          <a:xfrm>
            <a:off x="3282950" y="1517650"/>
            <a:ext cx="5559425" cy="4314825"/>
          </a:xfrm>
          <a:prstGeom prst="rect">
            <a:avLst/>
          </a:prstGeom>
        </p:spPr>
        <p:txBody>
          <a:bodyPr vert="horz"/>
          <a:lstStyle/>
          <a:p>
            <a:r>
              <a:rPr lang="fr-FR" dirty="0" err="1" smtClean="0"/>
              <a:t>Smartart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904280398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pos="551">
          <p15:clr>
            <a:srgbClr val="FBAE40"/>
          </p15:clr>
        </p15:guide>
        <p15:guide id="2" orient="horz" pos="1253">
          <p15:clr>
            <a:srgbClr val="FBAE40"/>
          </p15:clr>
        </p15:guide>
        <p15:guide id="3" orient="horz" pos="3634">
          <p15:clr>
            <a:srgbClr val="FBAE40"/>
          </p15:clr>
        </p15:guide>
        <p15:guide id="4" pos="6992">
          <p15:clr>
            <a:srgbClr val="FBAE40"/>
          </p15:clr>
        </p15:guide>
      </p15:sldGuideLst>
    </p:ext>
  </p:extLst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esentation - Emp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Titre 13"/>
          <p:cNvSpPr>
            <a:spLocks noGrp="1"/>
          </p:cNvSpPr>
          <p:nvPr>
            <p:ph type="title" hasCustomPrompt="1"/>
          </p:nvPr>
        </p:nvSpPr>
        <p:spPr>
          <a:xfrm>
            <a:off x="830440" y="3390842"/>
            <a:ext cx="6245657" cy="587767"/>
          </a:xfrm>
          <a:prstGeom prst="rect">
            <a:avLst/>
          </a:prstGeom>
        </p:spPr>
        <p:txBody>
          <a:bodyPr/>
          <a:lstStyle>
            <a:lvl1pPr>
              <a:defRPr sz="3500" b="1" i="0" baseline="0"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fr-FR" dirty="0" err="1" smtClean="0"/>
              <a:t>Thank</a:t>
            </a:r>
            <a:r>
              <a:rPr lang="fr-FR" dirty="0" smtClean="0"/>
              <a:t> </a:t>
            </a:r>
            <a:r>
              <a:rPr lang="fr-FR" dirty="0" err="1" smtClean="0"/>
              <a:t>you</a:t>
            </a:r>
            <a:endParaRPr lang="fr-FR" dirty="0"/>
          </a:p>
        </p:txBody>
      </p:sp>
      <p:sp>
        <p:nvSpPr>
          <p:cNvPr id="6" name="ZoneTexte 5"/>
          <p:cNvSpPr txBox="1"/>
          <p:nvPr userDrawn="1"/>
        </p:nvSpPr>
        <p:spPr>
          <a:xfrm>
            <a:off x="830441" y="4313604"/>
            <a:ext cx="527056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u="none" kern="1200" dirty="0" err="1" smtClean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Subscribe</a:t>
            </a:r>
            <a:r>
              <a:rPr lang="fr-FR" sz="1600" u="none" kern="1200" baseline="0" dirty="0" smtClean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 to </a:t>
            </a:r>
            <a:r>
              <a:rPr lang="fr-FR" sz="1600" u="none" kern="1200" baseline="0" dirty="0" err="1" smtClean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our</a:t>
            </a:r>
            <a:r>
              <a:rPr lang="fr-FR" sz="1600" u="none" kern="1200" baseline="0" dirty="0" smtClean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 news: </a:t>
            </a:r>
            <a:r>
              <a:rPr lang="fr-FR" sz="1600" u="sng" kern="1200" dirty="0" err="1" smtClean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www.cost.eu</a:t>
            </a:r>
            <a:r>
              <a:rPr lang="fr-FR" sz="1600" u="sng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/</a:t>
            </a:r>
            <a:r>
              <a:rPr lang="fr-FR" sz="1600" u="sng" kern="1200" dirty="0" err="1" smtClean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subscribe</a:t>
            </a:r>
            <a:endParaRPr lang="fr-FR" sz="1600" dirty="0">
              <a:solidFill>
                <a:schemeClr val="tx2"/>
              </a:solidFill>
            </a:endParaRPr>
          </a:p>
        </p:txBody>
      </p:sp>
      <p:grpSp>
        <p:nvGrpSpPr>
          <p:cNvPr id="16" name="Grouper 15"/>
          <p:cNvGrpSpPr/>
          <p:nvPr userDrawn="1"/>
        </p:nvGrpSpPr>
        <p:grpSpPr>
          <a:xfrm>
            <a:off x="6636485" y="5354057"/>
            <a:ext cx="2200682" cy="1172172"/>
            <a:chOff x="6636485" y="5354057"/>
            <a:chExt cx="2200682" cy="1172172"/>
          </a:xfrm>
        </p:grpSpPr>
        <p:grpSp>
          <p:nvGrpSpPr>
            <p:cNvPr id="17" name="Grouper 16"/>
            <p:cNvGrpSpPr/>
            <p:nvPr userDrawn="1"/>
          </p:nvGrpSpPr>
          <p:grpSpPr>
            <a:xfrm>
              <a:off x="6883674" y="5354057"/>
              <a:ext cx="1953493" cy="1172172"/>
              <a:chOff x="6883674" y="5354057"/>
              <a:chExt cx="1953493" cy="1172172"/>
            </a:xfrm>
          </p:grpSpPr>
          <p:pic>
            <p:nvPicPr>
              <p:cNvPr id="19" name="Image 18" descr="Plan de travail 1OFF-Icones.jpg">
                <a:hlinkClick r:id="rId3"/>
              </p:cNvPr>
              <p:cNvPicPr>
                <a:picLocks/>
              </p:cNvPicPr>
              <p:nvPr userDrawn="1"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382903" y="5776143"/>
                <a:ext cx="360000" cy="330628"/>
              </a:xfrm>
              <a:prstGeom prst="rect">
                <a:avLst/>
              </a:prstGeom>
            </p:spPr>
          </p:pic>
          <p:sp>
            <p:nvSpPr>
              <p:cNvPr id="20" name="ZoneTexte 19">
                <a:hlinkClick r:id="rId5"/>
              </p:cNvPr>
              <p:cNvSpPr txBox="1"/>
              <p:nvPr userDrawn="1"/>
            </p:nvSpPr>
            <p:spPr>
              <a:xfrm>
                <a:off x="6935575" y="6218452"/>
                <a:ext cx="1901592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fr-FR" sz="1400" dirty="0" err="1" smtClean="0">
                    <a:solidFill>
                      <a:schemeClr val="tx2"/>
                    </a:solidFill>
                  </a:rPr>
                  <a:t>www.cost.eu</a:t>
                </a:r>
                <a:endParaRPr lang="fr-FR" sz="1400" dirty="0">
                  <a:solidFill>
                    <a:schemeClr val="tx2"/>
                  </a:solidFill>
                </a:endParaRPr>
              </a:p>
            </p:txBody>
          </p:sp>
          <p:pic>
            <p:nvPicPr>
              <p:cNvPr id="21" name="Image 20">
                <a:hlinkClick r:id="rId6"/>
              </p:cNvPr>
              <p:cNvPicPr>
                <a:picLocks/>
              </p:cNvPicPr>
              <p:nvPr userDrawn="1"/>
            </p:nvPicPr>
            <p:blipFill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500289" y="5780684"/>
                <a:ext cx="779907" cy="331038"/>
              </a:xfrm>
              <a:prstGeom prst="rect">
                <a:avLst/>
              </a:prstGeom>
            </p:spPr>
          </p:pic>
          <p:pic>
            <p:nvPicPr>
              <p:cNvPr id="22" name="Image 21">
                <a:hlinkClick r:id="rId8"/>
              </p:cNvPr>
              <p:cNvPicPr>
                <a:picLocks/>
              </p:cNvPicPr>
              <p:nvPr userDrawn="1"/>
            </p:nvPicPr>
            <p:blipFill>
              <a:blip r:embed="rId9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069413" y="5781094"/>
                <a:ext cx="330628" cy="330628"/>
              </a:xfrm>
              <a:prstGeom prst="rect">
                <a:avLst/>
              </a:prstGeom>
            </p:spPr>
          </p:pic>
          <p:sp>
            <p:nvSpPr>
              <p:cNvPr id="23" name="ZoneTexte 22"/>
              <p:cNvSpPr txBox="1"/>
              <p:nvPr userDrawn="1"/>
            </p:nvSpPr>
            <p:spPr>
              <a:xfrm>
                <a:off x="6883674" y="5354057"/>
                <a:ext cx="1901592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fr-FR" sz="1400" b="1" dirty="0" err="1" smtClean="0">
                    <a:solidFill>
                      <a:schemeClr val="tx2"/>
                    </a:solidFill>
                  </a:rPr>
                  <a:t>Subscribe</a:t>
                </a:r>
                <a:endParaRPr lang="fr-FR" sz="1400" b="1" dirty="0">
                  <a:solidFill>
                    <a:schemeClr val="tx2"/>
                  </a:solidFill>
                </a:endParaRPr>
              </a:p>
            </p:txBody>
          </p:sp>
        </p:grpSp>
        <p:pic>
          <p:nvPicPr>
            <p:cNvPr id="18" name="Image 17">
              <a:hlinkClick r:id="rId10"/>
            </p:cNvPr>
            <p:cNvPicPr>
              <a:picLocks noChangeAspect="1"/>
            </p:cNvPicPr>
            <p:nvPr userDrawn="1"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636485" y="5778159"/>
              <a:ext cx="328612" cy="32861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173489914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pos="551">
          <p15:clr>
            <a:srgbClr val="FBAE40"/>
          </p15:clr>
        </p15:guide>
        <p15:guide id="2" orient="horz" pos="1253">
          <p15:clr>
            <a:srgbClr val="FBAE40"/>
          </p15:clr>
        </p15:guide>
        <p15:guide id="3" orient="horz" pos="3634">
          <p15:clr>
            <a:srgbClr val="FBAE40"/>
          </p15:clr>
        </p15:guide>
        <p15:guide id="4" pos="6992">
          <p15:clr>
            <a:srgbClr val="FBAE40"/>
          </p15:clr>
        </p15:guide>
      </p15:sldGuideLst>
    </p:ext>
  </p:extLst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esentation - Empty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ZoneTexte 4"/>
          <p:cNvSpPr txBox="1"/>
          <p:nvPr userDrawn="1"/>
        </p:nvSpPr>
        <p:spPr>
          <a:xfrm>
            <a:off x="6591905" y="6216896"/>
            <a:ext cx="224971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81EA0223-3D14-C84A-AE2B-9CB9ED9A928C}" type="slidenum">
              <a:rPr lang="fr-FR" sz="1600" smtClean="0">
                <a:solidFill>
                  <a:schemeClr val="tx2"/>
                </a:solidFill>
              </a:rPr>
              <a:pPr algn="r"/>
              <a:t>‹#›</a:t>
            </a:fld>
            <a:endParaRPr lang="fr-FR" sz="16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9977232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/>
    </p:ext>
  </p:extLst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esentation - Empty - Emp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" y="0"/>
            <a:ext cx="9143332" cy="6857499"/>
          </a:xfrm>
          <a:prstGeom prst="rect">
            <a:avLst/>
          </a:prstGeom>
        </p:spPr>
      </p:pic>
      <p:sp>
        <p:nvSpPr>
          <p:cNvPr id="5" name="ZoneTexte 4"/>
          <p:cNvSpPr txBox="1"/>
          <p:nvPr userDrawn="1"/>
        </p:nvSpPr>
        <p:spPr>
          <a:xfrm>
            <a:off x="6591905" y="6216896"/>
            <a:ext cx="224971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81EA0223-3D14-C84A-AE2B-9CB9ED9A928C}" type="slidenum">
              <a:rPr lang="fr-FR" sz="1600" smtClean="0">
                <a:solidFill>
                  <a:schemeClr val="tx2"/>
                </a:solidFill>
              </a:rPr>
              <a:pPr algn="r"/>
              <a:t>‹#›</a:t>
            </a:fld>
            <a:endParaRPr lang="fr-FR" sz="16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0021193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pos="551">
          <p15:clr>
            <a:srgbClr val="FBAE40"/>
          </p15:clr>
        </p15:guide>
        <p15:guide id="2" orient="horz" pos="1253">
          <p15:clr>
            <a:srgbClr val="FBAE40"/>
          </p15:clr>
        </p15:guide>
        <p15:guide id="3" orient="horz" pos="3634">
          <p15:clr>
            <a:srgbClr val="FBAE40"/>
          </p15:clr>
        </p15:guide>
        <p15:guide id="4" pos="6992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esentation - Conten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" y="0"/>
            <a:ext cx="9143332" cy="6857499"/>
          </a:xfrm>
          <a:prstGeom prst="rect">
            <a:avLst/>
          </a:prstGeom>
        </p:spPr>
      </p:pic>
      <p:sp>
        <p:nvSpPr>
          <p:cNvPr id="4" name="Espace réservé du contenu 3"/>
          <p:cNvSpPr>
            <a:spLocks noGrp="1"/>
          </p:cNvSpPr>
          <p:nvPr>
            <p:ph sz="quarter" idx="10" hasCustomPrompt="1"/>
          </p:nvPr>
        </p:nvSpPr>
        <p:spPr>
          <a:xfrm>
            <a:off x="737593" y="1093984"/>
            <a:ext cx="7668815" cy="3847904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>
              <a:buClr>
                <a:srgbClr val="E1783C"/>
              </a:buClr>
              <a:buFont typeface="Wingdings" charset="2"/>
              <a:buChar char="§"/>
              <a:defRPr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defRPr>
            </a:lvl1pPr>
            <a:lvl2pPr marL="685800" indent="-228600">
              <a:buClr>
                <a:srgbClr val="E1783C"/>
              </a:buClr>
              <a:buFont typeface="Wingdings" charset="2"/>
              <a:buChar char="§"/>
              <a:defRPr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buClr>
                <a:srgbClr val="E1783C"/>
              </a:buClr>
              <a:buFont typeface="Wingdings" charset="2"/>
              <a:buChar char="§"/>
              <a:defRPr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buClr>
                <a:srgbClr val="E1783C"/>
              </a:buClr>
              <a:buFont typeface="Wingdings" charset="2"/>
              <a:buChar char="§"/>
              <a:defRPr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defRPr>
            </a:lvl4pPr>
          </a:lstStyle>
          <a:p>
            <a:pPr lvl="0"/>
            <a:r>
              <a:rPr lang="fr-FR" dirty="0" err="1" smtClean="0"/>
              <a:t>Level</a:t>
            </a:r>
            <a:r>
              <a:rPr lang="fr-FR" dirty="0" smtClean="0"/>
              <a:t> 1</a:t>
            </a:r>
          </a:p>
          <a:p>
            <a:pPr lvl="1"/>
            <a:r>
              <a:rPr lang="fr-FR" dirty="0" err="1" smtClean="0"/>
              <a:t>Level</a:t>
            </a:r>
            <a:r>
              <a:rPr lang="fr-FR" dirty="0" smtClean="0"/>
              <a:t> 2</a:t>
            </a:r>
          </a:p>
          <a:p>
            <a:pPr lvl="2"/>
            <a:r>
              <a:rPr lang="fr-FR" dirty="0" err="1" smtClean="0"/>
              <a:t>Level</a:t>
            </a:r>
            <a:r>
              <a:rPr lang="fr-FR" dirty="0" smtClean="0"/>
              <a:t> 3</a:t>
            </a:r>
          </a:p>
          <a:p>
            <a:pPr lvl="3"/>
            <a:r>
              <a:rPr lang="fr-FR" dirty="0" err="1" smtClean="0"/>
              <a:t>Level</a:t>
            </a:r>
            <a:r>
              <a:rPr lang="fr-FR" dirty="0" smtClean="0"/>
              <a:t> 4</a:t>
            </a:r>
          </a:p>
        </p:txBody>
      </p:sp>
      <p:sp>
        <p:nvSpPr>
          <p:cNvPr id="6" name="Titre 13"/>
          <p:cNvSpPr>
            <a:spLocks noGrp="1"/>
          </p:cNvSpPr>
          <p:nvPr>
            <p:ph type="title" hasCustomPrompt="1"/>
          </p:nvPr>
        </p:nvSpPr>
        <p:spPr>
          <a:xfrm>
            <a:off x="737593" y="506217"/>
            <a:ext cx="6245657" cy="587767"/>
          </a:xfrm>
          <a:prstGeom prst="rect">
            <a:avLst/>
          </a:prstGeom>
        </p:spPr>
        <p:txBody>
          <a:bodyPr/>
          <a:lstStyle>
            <a:lvl1pPr>
              <a:defRPr sz="2800" b="1" i="0" baseline="0"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fr-FR" dirty="0" err="1" smtClean="0"/>
              <a:t>Presentation</a:t>
            </a:r>
            <a:r>
              <a:rPr lang="fr-FR" dirty="0" smtClean="0"/>
              <a:t> </a:t>
            </a:r>
            <a:r>
              <a:rPr lang="fr-FR" dirty="0" err="1" smtClean="0"/>
              <a:t>title</a:t>
            </a:r>
            <a:r>
              <a:rPr lang="fr-FR" dirty="0" smtClean="0"/>
              <a:t> – one line</a:t>
            </a:r>
            <a:endParaRPr lang="fr-FR" dirty="0"/>
          </a:p>
        </p:txBody>
      </p:sp>
      <p:sp>
        <p:nvSpPr>
          <p:cNvPr id="9" name="ZoneTexte 8"/>
          <p:cNvSpPr txBox="1"/>
          <p:nvPr userDrawn="1"/>
        </p:nvSpPr>
        <p:spPr>
          <a:xfrm>
            <a:off x="6591905" y="6216896"/>
            <a:ext cx="224971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81EA0223-3D14-C84A-AE2B-9CB9ED9A928C}" type="slidenum">
              <a:rPr lang="fr-FR" sz="1600" smtClean="0">
                <a:solidFill>
                  <a:schemeClr val="tx2"/>
                </a:solidFill>
              </a:rPr>
              <a:pPr algn="r"/>
              <a:t>‹#›</a:t>
            </a:fld>
            <a:endParaRPr lang="fr-FR" sz="1600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pos="551">
          <p15:clr>
            <a:srgbClr val="FBAE40"/>
          </p15:clr>
        </p15:guide>
        <p15:guide id="2" orient="horz" pos="504" userDrawn="1">
          <p15:clr>
            <a:srgbClr val="FBAE40"/>
          </p15:clr>
        </p15:guide>
        <p15:guide id="3" orient="horz" pos="3113" userDrawn="1">
          <p15:clr>
            <a:srgbClr val="FBAE40"/>
          </p15:clr>
        </p15:guide>
        <p15:guide id="4" pos="6992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esentation - Empty -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" y="0"/>
            <a:ext cx="9143332" cy="6857499"/>
          </a:xfrm>
          <a:prstGeom prst="rect">
            <a:avLst/>
          </a:prstGeom>
        </p:spPr>
      </p:pic>
      <p:sp>
        <p:nvSpPr>
          <p:cNvPr id="13" name="Espace réservé du contenu 3"/>
          <p:cNvSpPr>
            <a:spLocks noGrp="1"/>
          </p:cNvSpPr>
          <p:nvPr>
            <p:ph sz="quarter" idx="10" hasCustomPrompt="1"/>
          </p:nvPr>
        </p:nvSpPr>
        <p:spPr>
          <a:xfrm>
            <a:off x="737593" y="1093983"/>
            <a:ext cx="7668815" cy="4682243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>
              <a:buClr>
                <a:srgbClr val="E1783C"/>
              </a:buClr>
              <a:buFont typeface="Wingdings" charset="2"/>
              <a:buChar char="§"/>
              <a:defRPr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defRPr>
            </a:lvl1pPr>
            <a:lvl2pPr marL="685800" indent="-228600">
              <a:buClr>
                <a:srgbClr val="E1783C"/>
              </a:buClr>
              <a:buFont typeface="Wingdings" charset="2"/>
              <a:buChar char="§"/>
              <a:defRPr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buClr>
                <a:srgbClr val="E1783C"/>
              </a:buClr>
              <a:buFont typeface="Wingdings" charset="2"/>
              <a:buChar char="§"/>
              <a:defRPr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buClr>
                <a:srgbClr val="E1783C"/>
              </a:buClr>
              <a:buFont typeface="Wingdings" charset="2"/>
              <a:buChar char="§"/>
              <a:defRPr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defRPr>
            </a:lvl4pPr>
          </a:lstStyle>
          <a:p>
            <a:pPr lvl="0"/>
            <a:r>
              <a:rPr lang="fr-FR" dirty="0" err="1" smtClean="0"/>
              <a:t>Level</a:t>
            </a:r>
            <a:r>
              <a:rPr lang="fr-FR" dirty="0" smtClean="0"/>
              <a:t> 1</a:t>
            </a:r>
          </a:p>
          <a:p>
            <a:pPr lvl="1"/>
            <a:r>
              <a:rPr lang="fr-FR" dirty="0" err="1" smtClean="0"/>
              <a:t>Level</a:t>
            </a:r>
            <a:r>
              <a:rPr lang="fr-FR" dirty="0" smtClean="0"/>
              <a:t> 2</a:t>
            </a:r>
          </a:p>
          <a:p>
            <a:pPr lvl="2"/>
            <a:r>
              <a:rPr lang="fr-FR" dirty="0" err="1" smtClean="0"/>
              <a:t>Level</a:t>
            </a:r>
            <a:r>
              <a:rPr lang="fr-FR" dirty="0" smtClean="0"/>
              <a:t> 3</a:t>
            </a:r>
          </a:p>
          <a:p>
            <a:pPr lvl="3"/>
            <a:r>
              <a:rPr lang="fr-FR" dirty="0" err="1" smtClean="0"/>
              <a:t>Level</a:t>
            </a:r>
            <a:r>
              <a:rPr lang="fr-FR" dirty="0" smtClean="0"/>
              <a:t> 4</a:t>
            </a:r>
          </a:p>
        </p:txBody>
      </p:sp>
      <p:sp>
        <p:nvSpPr>
          <p:cNvPr id="15" name="Titre 13"/>
          <p:cNvSpPr>
            <a:spLocks noGrp="1"/>
          </p:cNvSpPr>
          <p:nvPr>
            <p:ph type="title" hasCustomPrompt="1"/>
          </p:nvPr>
        </p:nvSpPr>
        <p:spPr>
          <a:xfrm>
            <a:off x="737593" y="506217"/>
            <a:ext cx="6245657" cy="587767"/>
          </a:xfrm>
          <a:prstGeom prst="rect">
            <a:avLst/>
          </a:prstGeom>
        </p:spPr>
        <p:txBody>
          <a:bodyPr/>
          <a:lstStyle>
            <a:lvl1pPr>
              <a:defRPr sz="2800" b="1" i="0" baseline="0"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fr-FR" dirty="0" err="1" smtClean="0"/>
              <a:t>Presentation</a:t>
            </a:r>
            <a:r>
              <a:rPr lang="fr-FR" dirty="0" smtClean="0"/>
              <a:t> </a:t>
            </a:r>
            <a:r>
              <a:rPr lang="fr-FR" dirty="0" err="1" smtClean="0"/>
              <a:t>title</a:t>
            </a:r>
            <a:r>
              <a:rPr lang="fr-FR" dirty="0" smtClean="0"/>
              <a:t> – one line</a:t>
            </a:r>
            <a:endParaRPr lang="fr-FR" dirty="0"/>
          </a:p>
        </p:txBody>
      </p:sp>
      <p:sp>
        <p:nvSpPr>
          <p:cNvPr id="8" name="ZoneTexte 7"/>
          <p:cNvSpPr txBox="1"/>
          <p:nvPr userDrawn="1"/>
        </p:nvSpPr>
        <p:spPr>
          <a:xfrm>
            <a:off x="6591905" y="6216896"/>
            <a:ext cx="224971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81EA0223-3D14-C84A-AE2B-9CB9ED9A928C}" type="slidenum">
              <a:rPr lang="fr-FR" sz="1600" smtClean="0">
                <a:solidFill>
                  <a:schemeClr val="tx2"/>
                </a:solidFill>
              </a:rPr>
              <a:pPr algn="r"/>
              <a:t>‹#›</a:t>
            </a:fld>
            <a:endParaRPr lang="fr-FR" sz="1600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pos="551">
          <p15:clr>
            <a:srgbClr val="FBAE40"/>
          </p15:clr>
        </p15:guide>
        <p15:guide id="2" orient="horz" pos="1253">
          <p15:clr>
            <a:srgbClr val="FBAE40"/>
          </p15:clr>
        </p15:guide>
        <p15:guide id="3" orient="horz" pos="3634">
          <p15:clr>
            <a:srgbClr val="FBAE40"/>
          </p15:clr>
        </p15:guide>
        <p15:guide id="4" pos="6992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Presentation - Empty -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" y="0"/>
            <a:ext cx="9143332" cy="6857499"/>
          </a:xfrm>
          <a:prstGeom prst="rect">
            <a:avLst/>
          </a:prstGeom>
        </p:spPr>
      </p:pic>
      <p:sp>
        <p:nvSpPr>
          <p:cNvPr id="13" name="Espace réservé du contenu 3"/>
          <p:cNvSpPr>
            <a:spLocks noGrp="1"/>
          </p:cNvSpPr>
          <p:nvPr>
            <p:ph sz="quarter" idx="10" hasCustomPrompt="1"/>
          </p:nvPr>
        </p:nvSpPr>
        <p:spPr>
          <a:xfrm>
            <a:off x="737594" y="1093983"/>
            <a:ext cx="3639022" cy="4682243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>
              <a:buClr>
                <a:srgbClr val="E1783C"/>
              </a:buClr>
              <a:buFont typeface="Wingdings" charset="2"/>
              <a:buChar char="§"/>
              <a:defRPr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defRPr>
            </a:lvl1pPr>
            <a:lvl2pPr marL="685800" indent="-228600">
              <a:buClr>
                <a:srgbClr val="E1783C"/>
              </a:buClr>
              <a:buFont typeface="Wingdings" charset="2"/>
              <a:buChar char="§"/>
              <a:defRPr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buClr>
                <a:srgbClr val="E1783C"/>
              </a:buClr>
              <a:buFont typeface="Wingdings" charset="2"/>
              <a:buChar char="§"/>
              <a:defRPr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buClr>
                <a:srgbClr val="E1783C"/>
              </a:buClr>
              <a:buFont typeface="Wingdings" charset="2"/>
              <a:buChar char="§"/>
              <a:defRPr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defRPr>
            </a:lvl4pPr>
          </a:lstStyle>
          <a:p>
            <a:pPr lvl="0"/>
            <a:r>
              <a:rPr lang="fr-FR" dirty="0" err="1" smtClean="0"/>
              <a:t>Level</a:t>
            </a:r>
            <a:r>
              <a:rPr lang="fr-FR" dirty="0" smtClean="0"/>
              <a:t> 1</a:t>
            </a:r>
          </a:p>
          <a:p>
            <a:pPr lvl="1"/>
            <a:r>
              <a:rPr lang="fr-FR" dirty="0" err="1" smtClean="0"/>
              <a:t>Level</a:t>
            </a:r>
            <a:r>
              <a:rPr lang="fr-FR" dirty="0" smtClean="0"/>
              <a:t> 2</a:t>
            </a:r>
          </a:p>
          <a:p>
            <a:pPr lvl="2"/>
            <a:r>
              <a:rPr lang="fr-FR" dirty="0" err="1" smtClean="0"/>
              <a:t>Level</a:t>
            </a:r>
            <a:r>
              <a:rPr lang="fr-FR" dirty="0" smtClean="0"/>
              <a:t> 3</a:t>
            </a:r>
          </a:p>
          <a:p>
            <a:pPr lvl="3"/>
            <a:r>
              <a:rPr lang="fr-FR" dirty="0" err="1" smtClean="0"/>
              <a:t>Level</a:t>
            </a:r>
            <a:r>
              <a:rPr lang="fr-FR" dirty="0" smtClean="0"/>
              <a:t> 4</a:t>
            </a:r>
          </a:p>
        </p:txBody>
      </p:sp>
      <p:sp>
        <p:nvSpPr>
          <p:cNvPr id="15" name="Titre 13"/>
          <p:cNvSpPr>
            <a:spLocks noGrp="1"/>
          </p:cNvSpPr>
          <p:nvPr>
            <p:ph type="title" hasCustomPrompt="1"/>
          </p:nvPr>
        </p:nvSpPr>
        <p:spPr>
          <a:xfrm>
            <a:off x="737593" y="506217"/>
            <a:ext cx="6245657" cy="587767"/>
          </a:xfrm>
          <a:prstGeom prst="rect">
            <a:avLst/>
          </a:prstGeom>
        </p:spPr>
        <p:txBody>
          <a:bodyPr/>
          <a:lstStyle>
            <a:lvl1pPr>
              <a:defRPr sz="2800" b="1" i="0" baseline="0"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fr-FR" dirty="0" err="1" smtClean="0"/>
              <a:t>Presentation</a:t>
            </a:r>
            <a:r>
              <a:rPr lang="fr-FR" dirty="0" smtClean="0"/>
              <a:t> </a:t>
            </a:r>
            <a:r>
              <a:rPr lang="fr-FR" dirty="0" err="1" smtClean="0"/>
              <a:t>title</a:t>
            </a:r>
            <a:r>
              <a:rPr lang="fr-FR" dirty="0" smtClean="0"/>
              <a:t> – one line</a:t>
            </a:r>
            <a:endParaRPr lang="fr-FR" dirty="0"/>
          </a:p>
        </p:txBody>
      </p:sp>
      <p:sp>
        <p:nvSpPr>
          <p:cNvPr id="8" name="ZoneTexte 7"/>
          <p:cNvSpPr txBox="1"/>
          <p:nvPr userDrawn="1"/>
        </p:nvSpPr>
        <p:spPr>
          <a:xfrm>
            <a:off x="6591905" y="6216896"/>
            <a:ext cx="224971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81EA0223-3D14-C84A-AE2B-9CB9ED9A928C}" type="slidenum">
              <a:rPr lang="fr-FR" sz="1600" smtClean="0">
                <a:solidFill>
                  <a:schemeClr val="tx2"/>
                </a:solidFill>
              </a:rPr>
              <a:pPr algn="r"/>
              <a:t>‹#›</a:t>
            </a:fld>
            <a:endParaRPr lang="fr-FR" sz="1600" dirty="0">
              <a:solidFill>
                <a:schemeClr val="tx2"/>
              </a:solidFill>
            </a:endParaRPr>
          </a:p>
        </p:txBody>
      </p:sp>
      <p:sp>
        <p:nvSpPr>
          <p:cNvPr id="6" name="Espace réservé du contenu 3"/>
          <p:cNvSpPr>
            <a:spLocks noGrp="1"/>
          </p:cNvSpPr>
          <p:nvPr>
            <p:ph sz="quarter" idx="10" hasCustomPrompt="1"/>
          </p:nvPr>
        </p:nvSpPr>
        <p:spPr>
          <a:xfrm>
            <a:off x="4772394" y="1093983"/>
            <a:ext cx="3639022" cy="4682243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>
              <a:buClr>
                <a:srgbClr val="E1783C"/>
              </a:buClr>
              <a:buFont typeface="Wingdings" charset="2"/>
              <a:buChar char="§"/>
              <a:defRPr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defRPr>
            </a:lvl1pPr>
            <a:lvl2pPr marL="685800" indent="-228600">
              <a:buClr>
                <a:srgbClr val="E1783C"/>
              </a:buClr>
              <a:buFont typeface="Wingdings" charset="2"/>
              <a:buChar char="§"/>
              <a:defRPr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buClr>
                <a:srgbClr val="E1783C"/>
              </a:buClr>
              <a:buFont typeface="Wingdings" charset="2"/>
              <a:buChar char="§"/>
              <a:defRPr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buClr>
                <a:srgbClr val="E1783C"/>
              </a:buClr>
              <a:buFont typeface="Wingdings" charset="2"/>
              <a:buChar char="§"/>
              <a:defRPr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defRPr>
            </a:lvl4pPr>
          </a:lstStyle>
          <a:p>
            <a:pPr lvl="0"/>
            <a:r>
              <a:rPr lang="fr-FR" dirty="0" err="1" smtClean="0"/>
              <a:t>Level</a:t>
            </a:r>
            <a:r>
              <a:rPr lang="fr-FR" dirty="0" smtClean="0"/>
              <a:t> 1</a:t>
            </a:r>
          </a:p>
          <a:p>
            <a:pPr lvl="1"/>
            <a:r>
              <a:rPr lang="fr-FR" dirty="0" err="1" smtClean="0"/>
              <a:t>Level</a:t>
            </a:r>
            <a:r>
              <a:rPr lang="fr-FR" dirty="0" smtClean="0"/>
              <a:t> 2</a:t>
            </a:r>
          </a:p>
          <a:p>
            <a:pPr lvl="2"/>
            <a:r>
              <a:rPr lang="fr-FR" dirty="0" err="1" smtClean="0"/>
              <a:t>Level</a:t>
            </a:r>
            <a:r>
              <a:rPr lang="fr-FR" dirty="0" smtClean="0"/>
              <a:t> 3</a:t>
            </a:r>
          </a:p>
          <a:p>
            <a:pPr lvl="3"/>
            <a:r>
              <a:rPr lang="fr-FR" dirty="0" err="1" smtClean="0"/>
              <a:t>Level</a:t>
            </a:r>
            <a:r>
              <a:rPr lang="fr-FR" dirty="0" smtClean="0"/>
              <a:t> 4</a:t>
            </a:r>
          </a:p>
        </p:txBody>
      </p:sp>
    </p:spTree>
    <p:extLst>
      <p:ext uri="{BB962C8B-B14F-4D97-AF65-F5344CB8AC3E}">
        <p14:creationId xmlns:p14="http://schemas.microsoft.com/office/powerpoint/2010/main" val="1954557193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pos="551">
          <p15:clr>
            <a:srgbClr val="FBAE40"/>
          </p15:clr>
        </p15:guide>
        <p15:guide id="2" orient="horz" pos="1253">
          <p15:clr>
            <a:srgbClr val="FBAE40"/>
          </p15:clr>
        </p15:guide>
        <p15:guide id="3" orient="horz" pos="3634">
          <p15:clr>
            <a:srgbClr val="FBAE40"/>
          </p15:clr>
        </p15:guide>
        <p15:guide id="4" pos="6992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Presentation -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" y="0"/>
            <a:ext cx="9143332" cy="6857499"/>
          </a:xfrm>
          <a:prstGeom prst="rect">
            <a:avLst/>
          </a:prstGeom>
        </p:spPr>
      </p:pic>
      <p:sp>
        <p:nvSpPr>
          <p:cNvPr id="7" name="ZoneTexte 6"/>
          <p:cNvSpPr txBox="1"/>
          <p:nvPr userDrawn="1"/>
        </p:nvSpPr>
        <p:spPr>
          <a:xfrm>
            <a:off x="6591905" y="6216896"/>
            <a:ext cx="224971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81EA0223-3D14-C84A-AE2B-9CB9ED9A928C}" type="slidenum">
              <a:rPr lang="fr-FR" sz="1600" smtClean="0">
                <a:solidFill>
                  <a:schemeClr val="tx2"/>
                </a:solidFill>
              </a:rPr>
              <a:pPr algn="r"/>
              <a:t>‹#›</a:t>
            </a:fld>
            <a:endParaRPr lang="fr-FR" sz="1600" dirty="0">
              <a:solidFill>
                <a:schemeClr val="tx2"/>
              </a:solidFill>
            </a:endParaRPr>
          </a:p>
        </p:txBody>
      </p:sp>
      <p:sp>
        <p:nvSpPr>
          <p:cNvPr id="9" name="Titre 13"/>
          <p:cNvSpPr>
            <a:spLocks noGrp="1"/>
          </p:cNvSpPr>
          <p:nvPr>
            <p:ph type="title" hasCustomPrompt="1"/>
          </p:nvPr>
        </p:nvSpPr>
        <p:spPr>
          <a:xfrm>
            <a:off x="737593" y="1515180"/>
            <a:ext cx="6245657" cy="587767"/>
          </a:xfrm>
          <a:prstGeom prst="rect">
            <a:avLst/>
          </a:prstGeom>
        </p:spPr>
        <p:txBody>
          <a:bodyPr/>
          <a:lstStyle>
            <a:lvl1pPr>
              <a:defRPr sz="2800" b="1" i="0" baseline="0"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fr-FR" dirty="0" err="1" smtClean="0"/>
              <a:t>Presentation</a:t>
            </a:r>
            <a:r>
              <a:rPr lang="fr-FR" dirty="0" smtClean="0"/>
              <a:t> </a:t>
            </a:r>
            <a:r>
              <a:rPr lang="fr-FR" dirty="0" err="1" smtClean="0"/>
              <a:t>title</a:t>
            </a:r>
            <a:r>
              <a:rPr lang="fr-FR" dirty="0" smtClean="0"/>
              <a:t> – one line</a:t>
            </a:r>
            <a:endParaRPr lang="fr-FR" dirty="0"/>
          </a:p>
        </p:txBody>
      </p:sp>
      <p:sp>
        <p:nvSpPr>
          <p:cNvPr id="11" name="Espace réservé du tableau 4"/>
          <p:cNvSpPr>
            <a:spLocks noGrp="1"/>
          </p:cNvSpPr>
          <p:nvPr>
            <p:ph type="tbl" sz="quarter" idx="10"/>
          </p:nvPr>
        </p:nvSpPr>
        <p:spPr>
          <a:xfrm>
            <a:off x="738188" y="2103438"/>
            <a:ext cx="7667625" cy="3673475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r>
              <a:rPr lang="en-US" smtClean="0"/>
              <a:t>Click icon to add table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622122507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pos="551">
          <p15:clr>
            <a:srgbClr val="FBAE40"/>
          </p15:clr>
        </p15:guide>
        <p15:guide id="2" orient="horz" pos="1253">
          <p15:clr>
            <a:srgbClr val="FBAE40"/>
          </p15:clr>
        </p15:guide>
        <p15:guide id="3" orient="horz" pos="3634">
          <p15:clr>
            <a:srgbClr val="FBAE40"/>
          </p15:clr>
        </p15:guide>
        <p15:guide id="4" pos="6992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Presentation - Conten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" y="0"/>
            <a:ext cx="9143332" cy="6857499"/>
          </a:xfrm>
          <a:prstGeom prst="rect">
            <a:avLst/>
          </a:prstGeom>
        </p:spPr>
      </p:pic>
      <p:sp>
        <p:nvSpPr>
          <p:cNvPr id="9" name="ZoneTexte 8"/>
          <p:cNvSpPr txBox="1"/>
          <p:nvPr userDrawn="1"/>
        </p:nvSpPr>
        <p:spPr>
          <a:xfrm>
            <a:off x="6591905" y="6216896"/>
            <a:ext cx="224971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81EA0223-3D14-C84A-AE2B-9CB9ED9A928C}" type="slidenum">
              <a:rPr lang="fr-FR" sz="1600" smtClean="0">
                <a:solidFill>
                  <a:schemeClr val="tx2"/>
                </a:solidFill>
              </a:rPr>
              <a:pPr algn="r"/>
              <a:t>‹#›</a:t>
            </a:fld>
            <a:endParaRPr lang="fr-FR" sz="1600" dirty="0">
              <a:solidFill>
                <a:schemeClr val="tx2"/>
              </a:solidFill>
            </a:endParaRPr>
          </a:p>
        </p:txBody>
      </p:sp>
      <p:sp>
        <p:nvSpPr>
          <p:cNvPr id="10" name="Titre 13"/>
          <p:cNvSpPr>
            <a:spLocks noGrp="1"/>
          </p:cNvSpPr>
          <p:nvPr>
            <p:ph type="title" hasCustomPrompt="1"/>
          </p:nvPr>
        </p:nvSpPr>
        <p:spPr>
          <a:xfrm>
            <a:off x="737593" y="565743"/>
            <a:ext cx="6245657" cy="587767"/>
          </a:xfrm>
          <a:prstGeom prst="rect">
            <a:avLst/>
          </a:prstGeom>
        </p:spPr>
        <p:txBody>
          <a:bodyPr/>
          <a:lstStyle>
            <a:lvl1pPr>
              <a:defRPr sz="2800" b="1" i="0" baseline="0"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fr-FR" dirty="0" err="1" smtClean="0"/>
              <a:t>Presentation</a:t>
            </a:r>
            <a:r>
              <a:rPr lang="fr-FR" dirty="0" smtClean="0"/>
              <a:t> </a:t>
            </a:r>
            <a:r>
              <a:rPr lang="fr-FR" dirty="0" err="1" smtClean="0"/>
              <a:t>title</a:t>
            </a:r>
            <a:r>
              <a:rPr lang="fr-FR" dirty="0" smtClean="0"/>
              <a:t> – one line</a:t>
            </a:r>
            <a:endParaRPr lang="fr-FR" dirty="0"/>
          </a:p>
        </p:txBody>
      </p:sp>
      <p:sp>
        <p:nvSpPr>
          <p:cNvPr id="7" name="Espace réservé du tableau 4"/>
          <p:cNvSpPr>
            <a:spLocks noGrp="1"/>
          </p:cNvSpPr>
          <p:nvPr>
            <p:ph type="tbl" sz="quarter" idx="10"/>
          </p:nvPr>
        </p:nvSpPr>
        <p:spPr>
          <a:xfrm>
            <a:off x="738188" y="1155980"/>
            <a:ext cx="7667625" cy="3785907"/>
          </a:xfrm>
          <a:prstGeom prst="rect">
            <a:avLst/>
          </a:prstGeom>
        </p:spPr>
        <p:txBody>
          <a:bodyPr vert="horz"/>
          <a:lstStyle/>
          <a:p>
            <a:r>
              <a:rPr lang="en-US" smtClean="0"/>
              <a:t>Click icon to add table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009888119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pos="551">
          <p15:clr>
            <a:srgbClr val="FBAE40"/>
          </p15:clr>
        </p15:guide>
        <p15:guide id="2" orient="horz" pos="504" userDrawn="1">
          <p15:clr>
            <a:srgbClr val="FBAE40"/>
          </p15:clr>
        </p15:guide>
        <p15:guide id="3" orient="horz" pos="3113" userDrawn="1">
          <p15:clr>
            <a:srgbClr val="FBAE40"/>
          </p15:clr>
        </p15:guide>
        <p15:guide id="4" pos="6992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.xml"/><Relationship Id="rId13" Type="http://schemas.openxmlformats.org/officeDocument/2006/relationships/slideLayout" Target="../slideLayouts/slideLayout27.xml"/><Relationship Id="rId3" Type="http://schemas.openxmlformats.org/officeDocument/2006/relationships/slideLayout" Target="../slideLayouts/slideLayout17.xml"/><Relationship Id="rId7" Type="http://schemas.openxmlformats.org/officeDocument/2006/relationships/slideLayout" Target="../slideLayouts/slideLayout21.xml"/><Relationship Id="rId12" Type="http://schemas.openxmlformats.org/officeDocument/2006/relationships/slideLayout" Target="../slideLayouts/slideLayout26.xml"/><Relationship Id="rId2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5.xml"/><Relationship Id="rId6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25.xml"/><Relationship Id="rId5" Type="http://schemas.openxmlformats.org/officeDocument/2006/relationships/slideLayout" Target="../slideLayouts/slideLayout19.xml"/><Relationship Id="rId15" Type="http://schemas.openxmlformats.org/officeDocument/2006/relationships/theme" Target="../theme/theme2.xml"/><Relationship Id="rId10" Type="http://schemas.openxmlformats.org/officeDocument/2006/relationships/slideLayout" Target="../slideLayouts/slideLayout24.xml"/><Relationship Id="rId4" Type="http://schemas.openxmlformats.org/officeDocument/2006/relationships/slideLayout" Target="../slideLayouts/slideLayout18.xml"/><Relationship Id="rId9" Type="http://schemas.openxmlformats.org/officeDocument/2006/relationships/slideLayout" Target="../slideLayouts/slideLayout23.xml"/><Relationship Id="rId14" Type="http://schemas.openxmlformats.org/officeDocument/2006/relationships/slideLayout" Target="../slideLayouts/slideLayout28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6.xml"/><Relationship Id="rId13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1.xml"/><Relationship Id="rId7" Type="http://schemas.openxmlformats.org/officeDocument/2006/relationships/slideLayout" Target="../slideLayouts/slideLayout35.xml"/><Relationship Id="rId12" Type="http://schemas.openxmlformats.org/officeDocument/2006/relationships/slideLayout" Target="../slideLayouts/slideLayout40.xml"/><Relationship Id="rId2" Type="http://schemas.openxmlformats.org/officeDocument/2006/relationships/slideLayout" Target="../slideLayouts/slideLayout30.xml"/><Relationship Id="rId16" Type="http://schemas.openxmlformats.org/officeDocument/2006/relationships/theme" Target="../theme/theme3.xml"/><Relationship Id="rId1" Type="http://schemas.openxmlformats.org/officeDocument/2006/relationships/slideLayout" Target="../slideLayouts/slideLayout29.xml"/><Relationship Id="rId6" Type="http://schemas.openxmlformats.org/officeDocument/2006/relationships/slideLayout" Target="../slideLayouts/slideLayout34.xml"/><Relationship Id="rId11" Type="http://schemas.openxmlformats.org/officeDocument/2006/relationships/slideLayout" Target="../slideLayouts/slideLayout39.xml"/><Relationship Id="rId5" Type="http://schemas.openxmlformats.org/officeDocument/2006/relationships/slideLayout" Target="../slideLayouts/slideLayout33.xml"/><Relationship Id="rId15" Type="http://schemas.openxmlformats.org/officeDocument/2006/relationships/slideLayout" Target="../slideLayouts/slideLayout43.xml"/><Relationship Id="rId10" Type="http://schemas.openxmlformats.org/officeDocument/2006/relationships/slideLayout" Target="../slideLayouts/slideLayout38.xml"/><Relationship Id="rId4" Type="http://schemas.openxmlformats.org/officeDocument/2006/relationships/slideLayout" Target="../slideLayouts/slideLayout32.xml"/><Relationship Id="rId9" Type="http://schemas.openxmlformats.org/officeDocument/2006/relationships/slideLayout" Target="../slideLayouts/slideLayout37.xml"/><Relationship Id="rId14" Type="http://schemas.openxmlformats.org/officeDocument/2006/relationships/slideLayout" Target="../slideLayouts/slideLayout4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60398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74" r:id="rId2"/>
    <p:sldLayoutId id="2147483677" r:id="rId3"/>
    <p:sldLayoutId id="2147483651" r:id="rId4"/>
    <p:sldLayoutId id="2147483667" r:id="rId5"/>
    <p:sldLayoutId id="2147483652" r:id="rId6"/>
    <p:sldLayoutId id="2147483689" r:id="rId7"/>
    <p:sldLayoutId id="2147483680" r:id="rId8"/>
    <p:sldLayoutId id="2147483681" r:id="rId9"/>
    <p:sldLayoutId id="2147483682" r:id="rId10"/>
    <p:sldLayoutId id="2147483692" r:id="rId11"/>
    <p:sldLayoutId id="2147483653" r:id="rId12"/>
    <p:sldLayoutId id="2147483668" r:id="rId13"/>
    <p:sldLayoutId id="2147483654" r:id="rId14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18084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4" r:id="rId1"/>
    <p:sldLayoutId id="2147483695" r:id="rId2"/>
    <p:sldLayoutId id="2147483696" r:id="rId3"/>
    <p:sldLayoutId id="2147483697" r:id="rId4"/>
    <p:sldLayoutId id="2147483698" r:id="rId5"/>
    <p:sldLayoutId id="2147483699" r:id="rId6"/>
    <p:sldLayoutId id="2147483700" r:id="rId7"/>
    <p:sldLayoutId id="2147483701" r:id="rId8"/>
    <p:sldLayoutId id="2147483702" r:id="rId9"/>
    <p:sldLayoutId id="2147483703" r:id="rId10"/>
    <p:sldLayoutId id="2147483704" r:id="rId11"/>
    <p:sldLayoutId id="2147483705" r:id="rId12"/>
    <p:sldLayoutId id="2147483706" r:id="rId13"/>
    <p:sldLayoutId id="2147483707" r:id="rId14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155802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23" r:id="rId11"/>
    <p:sldLayoutId id="2147483719" r:id="rId12"/>
    <p:sldLayoutId id="2147483720" r:id="rId13"/>
    <p:sldLayoutId id="2147483721" r:id="rId14"/>
    <p:sldLayoutId id="2147483722" r:id="rId15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915349" y="3985694"/>
            <a:ext cx="7964882" cy="587767"/>
          </a:xfrm>
        </p:spPr>
        <p:txBody>
          <a:bodyPr/>
          <a:lstStyle/>
          <a:p>
            <a:r>
              <a:rPr lang="fr-FR" dirty="0" smtClean="0"/>
              <a:t>PEARL PV – CA16235</a:t>
            </a:r>
            <a:endParaRPr lang="fr-FR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quarter" idx="10"/>
          </p:nvPr>
        </p:nvSpPr>
        <p:spPr>
          <a:xfrm>
            <a:off x="915349" y="4511685"/>
            <a:ext cx="7964882" cy="469674"/>
          </a:xfrm>
        </p:spPr>
        <p:txBody>
          <a:bodyPr/>
          <a:lstStyle/>
          <a:p>
            <a:r>
              <a:rPr lang="fr-FR" dirty="0" err="1" smtClean="0"/>
              <a:t>Title</a:t>
            </a:r>
            <a:r>
              <a:rPr lang="fr-FR" dirty="0" smtClean="0"/>
              <a:t> of </a:t>
            </a:r>
            <a:r>
              <a:rPr lang="fr-FR" dirty="0" err="1" smtClean="0"/>
              <a:t>presentation</a:t>
            </a:r>
            <a:endParaRPr lang="fr-FR" dirty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quarter" idx="11"/>
          </p:nvPr>
        </p:nvSpPr>
        <p:spPr>
          <a:xfrm>
            <a:off x="915349" y="4933511"/>
            <a:ext cx="7270290" cy="469674"/>
          </a:xfrm>
        </p:spPr>
        <p:txBody>
          <a:bodyPr/>
          <a:lstStyle/>
          <a:p>
            <a:r>
              <a:rPr lang="fr-FR" dirty="0" err="1" smtClean="0"/>
              <a:t>Names</a:t>
            </a:r>
            <a:r>
              <a:rPr lang="fr-FR" dirty="0" smtClean="0"/>
              <a:t> of </a:t>
            </a:r>
            <a:r>
              <a:rPr lang="fr-FR" dirty="0" err="1" smtClean="0"/>
              <a:t>presenter</a:t>
            </a:r>
            <a:r>
              <a:rPr lang="fr-FR" dirty="0" smtClean="0"/>
              <a:t> 1 to </a:t>
            </a:r>
            <a:r>
              <a:rPr lang="fr-FR" dirty="0" err="1" smtClean="0"/>
              <a:t>presenter</a:t>
            </a:r>
            <a:r>
              <a:rPr lang="fr-FR" dirty="0" smtClean="0"/>
              <a:t> x</a:t>
            </a:r>
            <a:endParaRPr lang="fr-FR" dirty="0"/>
          </a:p>
          <a:p>
            <a:r>
              <a:rPr lang="fr-FR" dirty="0" smtClean="0"/>
              <a:t>Name of </a:t>
            </a:r>
            <a:r>
              <a:rPr lang="fr-FR" dirty="0" err="1" smtClean="0"/>
              <a:t>event</a:t>
            </a:r>
            <a:r>
              <a:rPr lang="fr-FR" dirty="0" smtClean="0"/>
              <a:t>, location, date</a:t>
            </a:r>
            <a:endParaRPr lang="fr-FR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8692" y="5867400"/>
            <a:ext cx="2811777" cy="3960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19184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3" name="Table Placeholder 2"/>
          <p:cNvSpPr>
            <a:spLocks noGrp="1"/>
          </p:cNvSpPr>
          <p:nvPr>
            <p:ph type="tbl" sz="quarter" idx="10"/>
          </p:nvPr>
        </p:nvSpPr>
        <p:spPr/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3600" y="6140658"/>
            <a:ext cx="1995271" cy="2810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333814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3600" y="6140658"/>
            <a:ext cx="1995271" cy="2810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84326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737593" y="447593"/>
            <a:ext cx="7291710" cy="1000366"/>
          </a:xfrm>
        </p:spPr>
        <p:txBody>
          <a:bodyPr/>
          <a:lstStyle/>
          <a:p>
            <a:r>
              <a:rPr lang="en-US" sz="2400" dirty="0" smtClean="0"/>
              <a:t>PEARL PV: </a:t>
            </a:r>
            <a:r>
              <a:rPr lang="en-US" sz="2400" dirty="0" smtClean="0"/>
              <a:t>Table (an example)</a:t>
            </a:r>
            <a:endParaRPr lang="nl-NL" sz="2400" dirty="0"/>
          </a:p>
        </p:txBody>
      </p:sp>
      <p:sp>
        <p:nvSpPr>
          <p:cNvPr id="5" name="Rounded Rectangle 4"/>
          <p:cNvSpPr/>
          <p:nvPr/>
        </p:nvSpPr>
        <p:spPr>
          <a:xfrm>
            <a:off x="232495" y="1054620"/>
            <a:ext cx="2850337" cy="482908"/>
          </a:xfrm>
          <a:prstGeom prst="round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400" b="1" dirty="0" smtClean="0"/>
              <a:t>Action Chair: </a:t>
            </a:r>
          </a:p>
          <a:p>
            <a:r>
              <a:rPr lang="en-US" sz="1400" dirty="0" err="1" smtClean="0"/>
              <a:t>Angèle</a:t>
            </a:r>
            <a:r>
              <a:rPr lang="en-US" sz="1400" dirty="0" smtClean="0"/>
              <a:t> </a:t>
            </a:r>
            <a:r>
              <a:rPr lang="en-US" sz="1400" dirty="0" err="1" smtClean="0"/>
              <a:t>Reinders</a:t>
            </a:r>
            <a:r>
              <a:rPr lang="en-US" sz="1400" dirty="0" smtClean="0"/>
              <a:t> (UT, NL)</a:t>
            </a:r>
            <a:endParaRPr lang="nl-NL" sz="1400" dirty="0"/>
          </a:p>
        </p:txBody>
      </p:sp>
      <p:sp>
        <p:nvSpPr>
          <p:cNvPr id="6" name="Rounded Rectangle 5"/>
          <p:cNvSpPr/>
          <p:nvPr/>
        </p:nvSpPr>
        <p:spPr>
          <a:xfrm>
            <a:off x="3161211" y="1039612"/>
            <a:ext cx="2699658" cy="492029"/>
          </a:xfrm>
          <a:prstGeom prst="round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400" b="1" dirty="0" smtClean="0"/>
              <a:t>Action Vice Chair:</a:t>
            </a:r>
          </a:p>
          <a:p>
            <a:r>
              <a:rPr lang="en-US" sz="1400" dirty="0" smtClean="0"/>
              <a:t>David Moser (EURAC, IT)</a:t>
            </a:r>
            <a:endParaRPr lang="nl-NL" sz="1400" dirty="0"/>
          </a:p>
        </p:txBody>
      </p:sp>
      <p:sp>
        <p:nvSpPr>
          <p:cNvPr id="7" name="Rounded Rectangle 6"/>
          <p:cNvSpPr/>
          <p:nvPr/>
        </p:nvSpPr>
        <p:spPr>
          <a:xfrm>
            <a:off x="5921829" y="1039612"/>
            <a:ext cx="2873827" cy="497916"/>
          </a:xfrm>
          <a:prstGeom prst="round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400" b="1" dirty="0" smtClean="0"/>
              <a:t>Grant Manager:</a:t>
            </a:r>
          </a:p>
          <a:p>
            <a:r>
              <a:rPr lang="en-US" sz="1400" dirty="0" smtClean="0"/>
              <a:t>Peter Jansen (UT, NL)</a:t>
            </a:r>
            <a:endParaRPr lang="nl-NL" sz="1400" dirty="0"/>
          </a:p>
        </p:txBody>
      </p:sp>
      <p:sp>
        <p:nvSpPr>
          <p:cNvPr id="8" name="Rounded Rectangle 7"/>
          <p:cNvSpPr/>
          <p:nvPr/>
        </p:nvSpPr>
        <p:spPr>
          <a:xfrm>
            <a:off x="232499" y="1586218"/>
            <a:ext cx="8563161" cy="280347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 smtClean="0"/>
              <a:t>Working Groups / Tasks</a:t>
            </a:r>
            <a:endParaRPr lang="nl-NL" sz="1400" b="1" dirty="0"/>
          </a:p>
        </p:txBody>
      </p:sp>
      <p:sp>
        <p:nvSpPr>
          <p:cNvPr id="10" name="Rounded Rectangle 9"/>
          <p:cNvSpPr/>
          <p:nvPr/>
        </p:nvSpPr>
        <p:spPr>
          <a:xfrm>
            <a:off x="232499" y="5861337"/>
            <a:ext cx="8563162" cy="307353"/>
          </a:xfrm>
          <a:prstGeom prst="round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200" b="1" dirty="0" smtClean="0"/>
              <a:t>STSM Manager: </a:t>
            </a:r>
            <a:r>
              <a:rPr lang="en-US" sz="1200" dirty="0" smtClean="0"/>
              <a:t>Markus Schubert (University of Stuttgart, GER) Vice Manager: Marko </a:t>
            </a:r>
            <a:r>
              <a:rPr lang="en-US" sz="1200" dirty="0"/>
              <a:t>Topic (University of Ljubljana, </a:t>
            </a:r>
            <a:r>
              <a:rPr lang="en-US" sz="1200" dirty="0" smtClean="0"/>
              <a:t>SI)</a:t>
            </a:r>
            <a:endParaRPr lang="nl-NL" sz="1200" dirty="0"/>
          </a:p>
        </p:txBody>
      </p:sp>
      <p:sp>
        <p:nvSpPr>
          <p:cNvPr id="11" name="Rounded Rectangle 10"/>
          <p:cNvSpPr/>
          <p:nvPr/>
        </p:nvSpPr>
        <p:spPr>
          <a:xfrm>
            <a:off x="232499" y="6198262"/>
            <a:ext cx="8563162" cy="311779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200" b="1" dirty="0"/>
              <a:t>Science Communication </a:t>
            </a:r>
            <a:r>
              <a:rPr lang="en-US" sz="1200" b="1" dirty="0" smtClean="0"/>
              <a:t>Manager</a:t>
            </a:r>
            <a:r>
              <a:rPr lang="en-US" sz="1200" dirty="0" smtClean="0"/>
              <a:t>: Eliza Loucaidou (Deloitte, CY)</a:t>
            </a:r>
            <a:endParaRPr lang="en-US" sz="1200" dirty="0"/>
          </a:p>
        </p:txBody>
      </p:sp>
      <p:sp>
        <p:nvSpPr>
          <p:cNvPr id="13" name="Rounded Rectangle 12"/>
          <p:cNvSpPr/>
          <p:nvPr/>
        </p:nvSpPr>
        <p:spPr>
          <a:xfrm>
            <a:off x="226408" y="1897399"/>
            <a:ext cx="3094177" cy="114227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200" b="1" dirty="0" smtClean="0"/>
              <a:t>WG 1: </a:t>
            </a:r>
            <a:r>
              <a:rPr lang="en-US" sz="1200" dirty="0" smtClean="0"/>
              <a:t>PV monitoring</a:t>
            </a:r>
          </a:p>
          <a:p>
            <a:r>
              <a:rPr lang="en-US" sz="1200" i="1" dirty="0" smtClean="0"/>
              <a:t>Chair: </a:t>
            </a:r>
            <a:r>
              <a:rPr lang="en-US" sz="1200" i="1" dirty="0" err="1" smtClean="0"/>
              <a:t>Wilfried</a:t>
            </a:r>
            <a:r>
              <a:rPr lang="en-US" sz="1200" i="1" dirty="0" smtClean="0"/>
              <a:t> van </a:t>
            </a:r>
            <a:r>
              <a:rPr lang="en-US" sz="1200" i="1" dirty="0" err="1" smtClean="0"/>
              <a:t>Sark</a:t>
            </a:r>
            <a:r>
              <a:rPr lang="en-US" sz="1200" i="1" dirty="0" smtClean="0"/>
              <a:t> (Utrecht University, NL)</a:t>
            </a:r>
          </a:p>
          <a:p>
            <a:endParaRPr lang="nl-NL" sz="1200" i="1" dirty="0"/>
          </a:p>
        </p:txBody>
      </p:sp>
      <p:sp>
        <p:nvSpPr>
          <p:cNvPr id="14" name="Rounded Rectangle 13"/>
          <p:cNvSpPr/>
          <p:nvPr/>
        </p:nvSpPr>
        <p:spPr>
          <a:xfrm>
            <a:off x="226403" y="3094797"/>
            <a:ext cx="3094179" cy="588626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200" b="1" dirty="0" smtClean="0"/>
              <a:t>WG 2: </a:t>
            </a:r>
            <a:r>
              <a:rPr lang="en-US" sz="1200" dirty="0" smtClean="0"/>
              <a:t>Reliability and durability of PV</a:t>
            </a:r>
          </a:p>
          <a:p>
            <a:r>
              <a:rPr lang="en-US" sz="1200" i="1" dirty="0" smtClean="0"/>
              <a:t>Chair: Gernot Oreski (PCCL, AT) </a:t>
            </a:r>
          </a:p>
          <a:p>
            <a:endParaRPr lang="nl-NL" sz="1200" i="1" dirty="0"/>
          </a:p>
        </p:txBody>
      </p:sp>
      <p:sp>
        <p:nvSpPr>
          <p:cNvPr id="15" name="Rounded Rectangle 14"/>
          <p:cNvSpPr/>
          <p:nvPr/>
        </p:nvSpPr>
        <p:spPr>
          <a:xfrm>
            <a:off x="226408" y="3735240"/>
            <a:ext cx="3094176" cy="862648"/>
          </a:xfrm>
          <a:prstGeom prst="round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200" b="1" dirty="0" smtClean="0"/>
              <a:t>WG 3:</a:t>
            </a:r>
            <a:r>
              <a:rPr lang="en-US" sz="1200" b="1" dirty="0"/>
              <a:t> </a:t>
            </a:r>
            <a:r>
              <a:rPr lang="en-US" sz="1200" dirty="0" smtClean="0"/>
              <a:t>PV simulation</a:t>
            </a:r>
          </a:p>
          <a:p>
            <a:r>
              <a:rPr lang="en-US" sz="1200" i="1" dirty="0" smtClean="0"/>
              <a:t>Chair: Nicola Pearsall (</a:t>
            </a:r>
            <a:r>
              <a:rPr lang="en-US" sz="1200" i="1" dirty="0" err="1" smtClean="0"/>
              <a:t>Northumbria</a:t>
            </a:r>
            <a:r>
              <a:rPr lang="en-US" sz="1200" i="1" dirty="0" smtClean="0"/>
              <a:t> University, UK)</a:t>
            </a:r>
            <a:endParaRPr lang="nl-NL" sz="1200" i="1" dirty="0"/>
          </a:p>
        </p:txBody>
      </p:sp>
      <p:sp>
        <p:nvSpPr>
          <p:cNvPr id="19" name="Rounded Rectangle 18"/>
          <p:cNvSpPr/>
          <p:nvPr/>
        </p:nvSpPr>
        <p:spPr>
          <a:xfrm>
            <a:off x="226406" y="4633875"/>
            <a:ext cx="3094176" cy="57434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200" b="1" dirty="0" smtClean="0"/>
              <a:t>WG 4: </a:t>
            </a:r>
            <a:r>
              <a:rPr lang="en-US" sz="1200" dirty="0" smtClean="0"/>
              <a:t>PV in the built environment</a:t>
            </a:r>
          </a:p>
          <a:p>
            <a:r>
              <a:rPr lang="en-US" sz="1200" i="1" dirty="0" smtClean="0"/>
              <a:t>Chair: Alessandra </a:t>
            </a:r>
            <a:r>
              <a:rPr lang="en-US" sz="1200" i="1" dirty="0" err="1" smtClean="0"/>
              <a:t>Scognamiglio</a:t>
            </a:r>
            <a:r>
              <a:rPr lang="en-US" sz="1200" i="1" dirty="0" smtClean="0"/>
              <a:t> (ENEA, IT)</a:t>
            </a:r>
            <a:endParaRPr lang="nl-NL" sz="1200" i="1" dirty="0"/>
          </a:p>
        </p:txBody>
      </p:sp>
      <p:sp>
        <p:nvSpPr>
          <p:cNvPr id="20" name="Rounded Rectangle 19"/>
          <p:cNvSpPr/>
          <p:nvPr/>
        </p:nvSpPr>
        <p:spPr>
          <a:xfrm>
            <a:off x="226408" y="5246368"/>
            <a:ext cx="3094176" cy="568262"/>
          </a:xfrm>
          <a:prstGeom prst="round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1200" b="1" dirty="0" smtClean="0"/>
          </a:p>
          <a:p>
            <a:r>
              <a:rPr lang="en-US" sz="1200" b="1" dirty="0" smtClean="0"/>
              <a:t>WG 5: </a:t>
            </a:r>
            <a:r>
              <a:rPr lang="en-US" sz="1200" dirty="0" smtClean="0"/>
              <a:t>PV in grids</a:t>
            </a:r>
          </a:p>
          <a:p>
            <a:r>
              <a:rPr lang="en-US" sz="1200" i="1" dirty="0" smtClean="0"/>
              <a:t>Chair: Jonathan Leloux</a:t>
            </a:r>
            <a:r>
              <a:rPr lang="en-US" sz="1200" i="1" dirty="0"/>
              <a:t> </a:t>
            </a:r>
            <a:r>
              <a:rPr lang="en-US" sz="1200" i="1" dirty="0" smtClean="0"/>
              <a:t>(UPM, free-lance, ES)</a:t>
            </a:r>
            <a:endParaRPr lang="nl-NL" sz="1200" i="1" dirty="0"/>
          </a:p>
          <a:p>
            <a:endParaRPr lang="nl-NL" sz="1200" i="1" dirty="0"/>
          </a:p>
        </p:txBody>
      </p:sp>
      <p:sp>
        <p:nvSpPr>
          <p:cNvPr id="2" name="Rounded Rectangle 1"/>
          <p:cNvSpPr/>
          <p:nvPr/>
        </p:nvSpPr>
        <p:spPr>
          <a:xfrm>
            <a:off x="3471655" y="1934876"/>
            <a:ext cx="5317903" cy="24780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200" smtClean="0"/>
              <a:t>Task 1.1: Approaches </a:t>
            </a:r>
            <a:r>
              <a:rPr lang="en-US" sz="1200"/>
              <a:t>and guidelines </a:t>
            </a:r>
            <a:r>
              <a:rPr lang="en-US" sz="1200" smtClean="0"/>
              <a:t>for collection of data</a:t>
            </a:r>
            <a:endParaRPr lang="nl-NL" sz="1200"/>
          </a:p>
        </p:txBody>
      </p:sp>
      <p:sp>
        <p:nvSpPr>
          <p:cNvPr id="17" name="Rounded Rectangle 16"/>
          <p:cNvSpPr/>
          <p:nvPr/>
        </p:nvSpPr>
        <p:spPr>
          <a:xfrm>
            <a:off x="3471653" y="2215686"/>
            <a:ext cx="5317904" cy="24234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200"/>
              <a:t>Task 1.2: Compilation of a data-bank on a server</a:t>
            </a:r>
            <a:endParaRPr lang="nl-NL" sz="1200"/>
          </a:p>
        </p:txBody>
      </p:sp>
      <p:sp>
        <p:nvSpPr>
          <p:cNvPr id="18" name="Rounded Rectangle 17"/>
          <p:cNvSpPr/>
          <p:nvPr/>
        </p:nvSpPr>
        <p:spPr>
          <a:xfrm>
            <a:off x="3471650" y="2483234"/>
            <a:ext cx="5317905" cy="26779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200" dirty="0" smtClean="0"/>
              <a:t>Task 1.3: Approaches </a:t>
            </a:r>
            <a:r>
              <a:rPr lang="en-US" sz="1200" dirty="0"/>
              <a:t>and </a:t>
            </a:r>
            <a:r>
              <a:rPr lang="en-US" sz="1200" dirty="0" smtClean="0"/>
              <a:t>guidelines for </a:t>
            </a:r>
            <a:r>
              <a:rPr lang="en-US" sz="1200" smtClean="0"/>
              <a:t>analysis and interpretation of dat</a:t>
            </a:r>
            <a:r>
              <a:rPr lang="en-US" sz="1200"/>
              <a:t>a</a:t>
            </a:r>
            <a:r>
              <a:rPr lang="en-US" sz="1200" smtClean="0"/>
              <a:t> </a:t>
            </a:r>
            <a:endParaRPr lang="nl-NL" sz="1200"/>
          </a:p>
        </p:txBody>
      </p:sp>
      <p:sp>
        <p:nvSpPr>
          <p:cNvPr id="21" name="Rounded Rectangle 20"/>
          <p:cNvSpPr/>
          <p:nvPr/>
        </p:nvSpPr>
        <p:spPr>
          <a:xfrm>
            <a:off x="3471655" y="3102361"/>
            <a:ext cx="5317905" cy="267795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200"/>
              <a:t>Task 2.1: Development of a common description of reliability and durability </a:t>
            </a:r>
            <a:endParaRPr lang="nl-NL" sz="1200"/>
          </a:p>
        </p:txBody>
      </p:sp>
      <p:sp>
        <p:nvSpPr>
          <p:cNvPr id="22" name="Rounded Rectangle 21"/>
          <p:cNvSpPr/>
          <p:nvPr/>
        </p:nvSpPr>
        <p:spPr>
          <a:xfrm>
            <a:off x="3471652" y="3401017"/>
            <a:ext cx="5317905" cy="267795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200"/>
              <a:t>Task 2.2: Identification of required data and appropriate simulation models </a:t>
            </a:r>
            <a:endParaRPr lang="nl-NL" sz="1200"/>
          </a:p>
        </p:txBody>
      </p:sp>
      <p:sp>
        <p:nvSpPr>
          <p:cNvPr id="23" name="Rounded Rectangle 22"/>
          <p:cNvSpPr/>
          <p:nvPr/>
        </p:nvSpPr>
        <p:spPr>
          <a:xfrm>
            <a:off x="3471657" y="3735240"/>
            <a:ext cx="5317905" cy="267795"/>
          </a:xfrm>
          <a:prstGeom prst="round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200"/>
              <a:t>Task </a:t>
            </a:r>
            <a:r>
              <a:rPr lang="en-US" sz="1200" smtClean="0"/>
              <a:t>3.1</a:t>
            </a:r>
            <a:r>
              <a:rPr lang="en-US" sz="1200"/>
              <a:t>: Development of a common description of PV simulation</a:t>
            </a:r>
            <a:endParaRPr lang="nl-NL" sz="1200"/>
          </a:p>
        </p:txBody>
      </p:sp>
      <p:sp>
        <p:nvSpPr>
          <p:cNvPr id="24" name="Rounded Rectangle 23"/>
          <p:cNvSpPr/>
          <p:nvPr/>
        </p:nvSpPr>
        <p:spPr>
          <a:xfrm>
            <a:off x="3471658" y="4030387"/>
            <a:ext cx="5317905" cy="267795"/>
          </a:xfrm>
          <a:prstGeom prst="round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200"/>
              <a:t>Task 3.2: </a:t>
            </a:r>
            <a:r>
              <a:rPr lang="en-US" sz="1200" smtClean="0"/>
              <a:t>Identification </a:t>
            </a:r>
            <a:r>
              <a:rPr lang="en-US" sz="1200"/>
              <a:t>of PV simulation tools and </a:t>
            </a:r>
            <a:r>
              <a:rPr lang="en-US" sz="1200" smtClean="0"/>
              <a:t>models</a:t>
            </a:r>
            <a:endParaRPr lang="nl-NL" sz="1200"/>
          </a:p>
        </p:txBody>
      </p:sp>
      <p:sp>
        <p:nvSpPr>
          <p:cNvPr id="25" name="Rounded Rectangle 24"/>
          <p:cNvSpPr/>
          <p:nvPr/>
        </p:nvSpPr>
        <p:spPr>
          <a:xfrm>
            <a:off x="3471660" y="4630334"/>
            <a:ext cx="5317905" cy="26779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200"/>
              <a:t>Task </a:t>
            </a:r>
            <a:r>
              <a:rPr lang="en-US" sz="1200" smtClean="0"/>
              <a:t>4.1</a:t>
            </a:r>
            <a:r>
              <a:rPr lang="en-US" sz="1200"/>
              <a:t>: Collection of information in the data server </a:t>
            </a:r>
            <a:r>
              <a:rPr lang="en-US" sz="1200" smtClean="0"/>
              <a:t>on PV in the BI</a:t>
            </a:r>
            <a:endParaRPr lang="nl-NL" sz="1200"/>
          </a:p>
        </p:txBody>
      </p:sp>
      <p:sp>
        <p:nvSpPr>
          <p:cNvPr id="26" name="Rounded Rectangle 25"/>
          <p:cNvSpPr/>
          <p:nvPr/>
        </p:nvSpPr>
        <p:spPr>
          <a:xfrm>
            <a:off x="3471661" y="4933312"/>
            <a:ext cx="5317905" cy="26779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200"/>
              <a:t>Task 4.2: Identification of required data and appropriate simulation models </a:t>
            </a:r>
            <a:endParaRPr lang="nl-NL" sz="1200"/>
          </a:p>
        </p:txBody>
      </p:sp>
      <p:sp>
        <p:nvSpPr>
          <p:cNvPr id="27" name="Rounded Rectangle 26"/>
          <p:cNvSpPr/>
          <p:nvPr/>
        </p:nvSpPr>
        <p:spPr>
          <a:xfrm>
            <a:off x="3474710" y="5252190"/>
            <a:ext cx="5317905" cy="267795"/>
          </a:xfrm>
          <a:prstGeom prst="round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200" dirty="0"/>
              <a:t>Task </a:t>
            </a:r>
            <a:r>
              <a:rPr lang="en-US" sz="1200" dirty="0" smtClean="0"/>
              <a:t>5.1</a:t>
            </a:r>
            <a:r>
              <a:rPr lang="en-US" sz="1200" dirty="0"/>
              <a:t>: Collection of information in the data server </a:t>
            </a:r>
            <a:r>
              <a:rPr lang="en-US" sz="1200" dirty="0" smtClean="0"/>
              <a:t>about </a:t>
            </a:r>
            <a:r>
              <a:rPr lang="en-US" sz="1200" smtClean="0"/>
              <a:t>PV in grids</a:t>
            </a:r>
            <a:endParaRPr lang="nl-NL" sz="1200"/>
          </a:p>
        </p:txBody>
      </p:sp>
      <p:sp>
        <p:nvSpPr>
          <p:cNvPr id="28" name="Rounded Rectangle 27"/>
          <p:cNvSpPr/>
          <p:nvPr/>
        </p:nvSpPr>
        <p:spPr>
          <a:xfrm>
            <a:off x="3471662" y="5549459"/>
            <a:ext cx="5317905" cy="267795"/>
          </a:xfrm>
          <a:prstGeom prst="round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200"/>
              <a:t>Task 5.2: Identification of required data and appropriate simulation models </a:t>
            </a:r>
            <a:endParaRPr lang="nl-NL" sz="1200"/>
          </a:p>
        </p:txBody>
      </p:sp>
      <p:sp>
        <p:nvSpPr>
          <p:cNvPr id="29" name="Rounded Rectangle 28"/>
          <p:cNvSpPr/>
          <p:nvPr/>
        </p:nvSpPr>
        <p:spPr>
          <a:xfrm>
            <a:off x="3471659" y="4324287"/>
            <a:ext cx="5317905" cy="267795"/>
          </a:xfrm>
          <a:prstGeom prst="round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200" dirty="0"/>
              <a:t>Task </a:t>
            </a:r>
            <a:r>
              <a:rPr lang="en-US" sz="1200" dirty="0" smtClean="0"/>
              <a:t>3.3: Testing </a:t>
            </a:r>
            <a:r>
              <a:rPr lang="en-US" sz="1200" dirty="0"/>
              <a:t>of PV simulation tools and model</a:t>
            </a:r>
            <a:endParaRPr lang="nl-NL" sz="1200" dirty="0"/>
          </a:p>
        </p:txBody>
      </p:sp>
      <p:sp>
        <p:nvSpPr>
          <p:cNvPr id="30" name="Rounded Rectangle 29"/>
          <p:cNvSpPr/>
          <p:nvPr/>
        </p:nvSpPr>
        <p:spPr>
          <a:xfrm>
            <a:off x="3471651" y="2776423"/>
            <a:ext cx="5317905" cy="26779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200" dirty="0" smtClean="0"/>
              <a:t>Task 1.4: Creation of </a:t>
            </a:r>
            <a:r>
              <a:rPr lang="en-US" sz="1200" smtClean="0"/>
              <a:t>an access and IP policy for data on the data server</a:t>
            </a:r>
            <a:endParaRPr lang="nl-NL" sz="1200"/>
          </a:p>
        </p:txBody>
      </p:sp>
    </p:spTree>
    <p:extLst>
      <p:ext uri="{BB962C8B-B14F-4D97-AF65-F5344CB8AC3E}">
        <p14:creationId xmlns:p14="http://schemas.microsoft.com/office/powerpoint/2010/main" val="21788098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0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1600" dirty="0" smtClean="0"/>
              <a:t>Text</a:t>
            </a:r>
            <a:endParaRPr lang="en-US" sz="1600" dirty="0" smtClean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Presentation t</a:t>
            </a:r>
            <a:r>
              <a:rPr lang="en-US" dirty="0" smtClean="0"/>
              <a:t>itle – one line</a:t>
            </a:r>
            <a:endParaRPr lang="nl-NL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3600" y="6140658"/>
            <a:ext cx="1995271" cy="2810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20021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Thanks for your attention!</a:t>
            </a:r>
            <a:endParaRPr lang="nl-NL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 smtClean="0"/>
              <a:t>And thanks for taking part in PEARL PV !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4433651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OST_ppt-4_3">
  <a:themeElements>
    <a:clrScheme name="COST ORANGE THEME">
      <a:dk1>
        <a:srgbClr val="000000"/>
      </a:dk1>
      <a:lt1>
        <a:srgbClr val="FFFFFF"/>
      </a:lt1>
      <a:dk2>
        <a:srgbClr val="737373"/>
      </a:dk2>
      <a:lt2>
        <a:srgbClr val="D2D2CD"/>
      </a:lt2>
      <a:accent1>
        <a:srgbClr val="E1783C"/>
      </a:accent1>
      <a:accent2>
        <a:srgbClr val="961E64"/>
      </a:accent2>
      <a:accent3>
        <a:srgbClr val="692364"/>
      </a:accent3>
      <a:accent4>
        <a:srgbClr val="6E82BE"/>
      </a:accent4>
      <a:accent5>
        <a:srgbClr val="2D3778"/>
      </a:accent5>
      <a:accent6>
        <a:srgbClr val="00AB9D"/>
      </a:accent6>
      <a:hlink>
        <a:srgbClr val="D7D2C3"/>
      </a:hlink>
      <a:folHlink>
        <a:srgbClr val="9B9B9B"/>
      </a:folHlink>
    </a:clrScheme>
    <a:fontScheme name="Arial Black-Arial">
      <a:majorFont>
        <a:latin typeface="Arial Black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OST_ppt_4X3_161212" id="{D9B20EF4-AFCE-AC46-AFE5-4469400EED43}" vid="{F0C9F415-521D-134F-BD84-B88155E602C6}"/>
    </a:ext>
  </a:extLst>
</a:theme>
</file>

<file path=ppt/theme/theme2.xml><?xml version="1.0" encoding="utf-8"?>
<a:theme xmlns:a="http://schemas.openxmlformats.org/drawingml/2006/main" name="Blue and Purple">
  <a:themeElements>
    <a:clrScheme name="COST COLORS">
      <a:dk1>
        <a:srgbClr val="000000"/>
      </a:dk1>
      <a:lt1>
        <a:srgbClr val="FFFFFF"/>
      </a:lt1>
      <a:dk2>
        <a:srgbClr val="737373"/>
      </a:dk2>
      <a:lt2>
        <a:srgbClr val="D2D2CD"/>
      </a:lt2>
      <a:accent1>
        <a:srgbClr val="2D3778"/>
      </a:accent1>
      <a:accent2>
        <a:srgbClr val="6E82BE"/>
      </a:accent2>
      <a:accent3>
        <a:srgbClr val="692364"/>
      </a:accent3>
      <a:accent4>
        <a:srgbClr val="961E64"/>
      </a:accent4>
      <a:accent5>
        <a:srgbClr val="E1783C"/>
      </a:accent5>
      <a:accent6>
        <a:srgbClr val="00AB9D"/>
      </a:accent6>
      <a:hlink>
        <a:srgbClr val="D7D2C3"/>
      </a:hlink>
      <a:folHlink>
        <a:srgbClr val="9B9B9B"/>
      </a:folHlink>
    </a:clrScheme>
    <a:fontScheme name="Arial Black-Arial">
      <a:majorFont>
        <a:latin typeface="Arial Black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OST_ppt_4X3_161212" id="{D9B20EF4-AFCE-AC46-AFE5-4469400EED43}" vid="{FFDE8392-450E-EA48-AE8D-B46B652FA9E8}"/>
    </a:ext>
  </a:extLst>
</a:theme>
</file>

<file path=ppt/theme/theme3.xml><?xml version="1.0" encoding="utf-8"?>
<a:theme xmlns:a="http://schemas.openxmlformats.org/drawingml/2006/main" name="Blue and Green">
  <a:themeElements>
    <a:clrScheme name="COST 1">
      <a:dk1>
        <a:srgbClr val="000000"/>
      </a:dk1>
      <a:lt1>
        <a:srgbClr val="FFFFFF"/>
      </a:lt1>
      <a:dk2>
        <a:srgbClr val="656865"/>
      </a:dk2>
      <a:lt2>
        <a:srgbClr val="C5C5BD"/>
      </a:lt2>
      <a:accent1>
        <a:srgbClr val="263264"/>
      </a:accent1>
      <a:accent2>
        <a:srgbClr val="5E78AD"/>
      </a:accent2>
      <a:accent3>
        <a:srgbClr val="5B2650"/>
      </a:accent3>
      <a:accent4>
        <a:srgbClr val="99245C"/>
      </a:accent4>
      <a:accent5>
        <a:srgbClr val="E5713E"/>
      </a:accent5>
      <a:accent6>
        <a:srgbClr val="00AB9D"/>
      </a:accent6>
      <a:hlink>
        <a:srgbClr val="C8C3B1"/>
      </a:hlink>
      <a:folHlink>
        <a:srgbClr val="8A8F8C"/>
      </a:folHlink>
    </a:clrScheme>
    <a:fontScheme name="Arial Black-Arial">
      <a:majorFont>
        <a:latin typeface="Arial Black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OST_ppt_4X3_161212" id="{D9B20EF4-AFCE-AC46-AFE5-4469400EED43}" vid="{B5B75051-33E4-7E4D-8F64-F88EBDE5F8E2}"/>
    </a:ext>
  </a:extLst>
</a:theme>
</file>

<file path=ppt/theme/theme4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Bureau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Bureau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COST_ppt-4_3</Template>
  <TotalTime>1285</TotalTime>
  <Words>359</Words>
  <Application>Microsoft Office PowerPoint</Application>
  <PresentationFormat>On-screen Show (4:3)</PresentationFormat>
  <Paragraphs>47</Paragraphs>
  <Slides>6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6</vt:i4>
      </vt:variant>
    </vt:vector>
  </HeadingPairs>
  <TitlesOfParts>
    <vt:vector size="12" baseType="lpstr">
      <vt:lpstr>Arial</vt:lpstr>
      <vt:lpstr>Calibri</vt:lpstr>
      <vt:lpstr>Wingdings</vt:lpstr>
      <vt:lpstr>COST_ppt-4_3</vt:lpstr>
      <vt:lpstr>Blue and Purple</vt:lpstr>
      <vt:lpstr>Blue and Green</vt:lpstr>
      <vt:lpstr>PEARL PV – CA16235</vt:lpstr>
      <vt:lpstr>PowerPoint Presentation</vt:lpstr>
      <vt:lpstr>PowerPoint Presentation</vt:lpstr>
      <vt:lpstr>PEARL PV: Table (an example)</vt:lpstr>
      <vt:lpstr>Presentation title – one line</vt:lpstr>
      <vt:lpstr>Thanks for your attention!</vt:lpstr>
    </vt:vector>
  </TitlesOfParts>
  <Company>University of Twente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Reinders, A.H.M.E. (ET)</dc:creator>
  <cp:lastModifiedBy>Reinders, A.H.M.E. (ET)</cp:lastModifiedBy>
  <cp:revision>129</cp:revision>
  <dcterms:created xsi:type="dcterms:W3CDTF">2017-10-02T12:23:02Z</dcterms:created>
  <dcterms:modified xsi:type="dcterms:W3CDTF">2018-01-30T19:11:29Z</dcterms:modified>
</cp:coreProperties>
</file>